
<file path=[Content_Types].xml><?xml version="1.0" encoding="utf-8"?>
<Types xmlns="http://schemas.openxmlformats.org/package/2006/content-types">
  <Default ContentType="image/png" Extension="png"/>
  <Default ContentType="image/svg+xml" Extension="svg"/>
  <Default ContentType="image/x-emf" Extension="emf"/>
  <Default ContentType="image/jpeg" Extension="jpeg"/>
  <Default ContentType="application/vnd.openxmlformats-package.relationships+xml" Extension="rels"/>
  <Default ContentType="application/xml" Extension="xml"/>
  <Default ContentType="image/vnd.ms-photo" Extension="wdp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notesMaster+xml" PartName="/ppt/notesMasters/notesMaster1.xml"/>
  <Override ContentType="application/vnd.openxmlformats-officedocument.presentationml.handoutMaster+xml" PartName="/ppt/handoutMasters/handoutMaster1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73" r:id="rId2"/>
    <p:sldId id="272" r:id="rId3"/>
    <p:sldId id="269" r:id="rId4"/>
    <p:sldId id="275" r:id="rId5"/>
    <p:sldId id="264" r:id="rId6"/>
    <p:sldId id="271" r:id="rId7"/>
    <p:sldId id="270" r:id="rId8"/>
    <p:sldId id="274" r:id="rId9"/>
    <p:sldId id="261" r:id="rId10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719" autoAdjust="0"/>
    <p:restoredTop sz="94660"/>
  </p:normalViewPr>
  <p:slideViewPr>
    <p:cSldViewPr snapToGrid="0">
      <p:cViewPr>
        <p:scale>
          <a:sx n="75" d="100"/>
          <a:sy n="75" d="100"/>
        </p:scale>
        <p:origin x="1146" y="4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2" d="100"/>
          <a:sy n="62" d="100"/>
        </p:scale>
        <p:origin x="3154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44E54C70-9D95-46E2-8493-7BEB43EAE65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418004D4-6B5A-4EAC-95E6-C9FBB8329B5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A7CC79-3EA3-47D5-9432-E4DEE515EF44}" type="datetimeFigureOut">
              <a:rPr lang="fr-FR" smtClean="0"/>
              <a:t>10/02/2021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A262E7F7-2BCF-4D39-A347-B5077F9D170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AB8323E3-6426-44E1-A977-3DD6AAE11F2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8DB145-C3D8-4849-B591-73DCEE2880D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09274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98B1B2-75BF-4E26-8C2C-204C19F73978}" type="datetimeFigureOut">
              <a:rPr lang="fr-FR" smtClean="0"/>
              <a:t>10/02/2021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DF2C3B-CA45-4175-9520-CE406756BE8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889038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Image 26">
            <a:extLst>
              <a:ext uri="{FF2B5EF4-FFF2-40B4-BE49-F238E27FC236}">
                <a16:creationId xmlns:a16="http://schemas.microsoft.com/office/drawing/2014/main" id="{06CE12A0-A835-40B2-93D9-54E4417B910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714" y="215727"/>
            <a:ext cx="2165372" cy="1961865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F51AF2CC-CA7A-4160-BCB8-EE1B7E4FB5C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01542" y="3081866"/>
            <a:ext cx="11388902" cy="1253061"/>
          </a:xfrm>
        </p:spPr>
        <p:txBody>
          <a:bodyPr anchor="t">
            <a:normAutofit/>
          </a:bodyPr>
          <a:lstStyle>
            <a:lvl1pPr algn="l">
              <a:defRPr sz="4200" b="1"/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89E80AB-5566-4154-891E-B4A2B914C0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1543" y="4559827"/>
            <a:ext cx="11388902" cy="462662"/>
          </a:xfrm>
        </p:spPr>
        <p:txBody>
          <a:bodyPr>
            <a:noAutofit/>
          </a:bodyPr>
          <a:lstStyle>
            <a:lvl1pPr marL="0" indent="0" algn="l">
              <a:buNone/>
              <a:defRPr sz="3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dirty="0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D02B6FF-75EA-449F-A611-DB245605330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645422" y="6398170"/>
            <a:ext cx="1145036" cy="365125"/>
          </a:xfrm>
        </p:spPr>
        <p:txBody>
          <a:bodyPr/>
          <a:lstStyle/>
          <a:p>
            <a:fld id="{33433553-D0CE-4839-9B43-53BF64EE9B8E}" type="datetime1">
              <a:rPr lang="fr-FR" smtClean="0"/>
              <a:t>10/02/2021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866E786-3773-4911-80B4-D2313E6B9F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1542" y="6398170"/>
            <a:ext cx="4085550" cy="365125"/>
          </a:xfrm>
        </p:spPr>
        <p:txBody>
          <a:bodyPr/>
          <a:lstStyle/>
          <a:p>
            <a:r>
              <a:rPr lang="fr-FR"/>
              <a:t>Intitulé de la direction/service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D2BFC73-3D1E-4F51-8954-158EBF717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550400" y="6398170"/>
            <a:ext cx="714828" cy="365125"/>
          </a:xfrm>
        </p:spPr>
        <p:txBody>
          <a:bodyPr/>
          <a:lstStyle/>
          <a:p>
            <a:fld id="{07C99ADF-20A6-40EF-AAB9-F326D6E12C60}" type="slidenum">
              <a:rPr lang="fr-FR" smtClean="0"/>
              <a:t>‹N°›</a:t>
            </a:fld>
            <a:endParaRPr lang="fr-FR"/>
          </a:p>
        </p:txBody>
      </p:sp>
      <p:pic>
        <p:nvPicPr>
          <p:cNvPr id="25" name="Graphique 24">
            <a:extLst>
              <a:ext uri="{FF2B5EF4-FFF2-40B4-BE49-F238E27FC236}">
                <a16:creationId xmlns:a16="http://schemas.microsoft.com/office/drawing/2014/main" id="{0BE7EFDA-176E-45B6-896B-A98F6FB99730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10295518" y="309561"/>
            <a:ext cx="1554994" cy="17732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17672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487E2E71-B4D5-4161-8E8F-4CE1E8EAC9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5E1FC-3DE7-4AB2-ABE2-142B6DEDDFCD}" type="datetime1">
              <a:rPr lang="fr-FR" smtClean="0"/>
              <a:t>10/02/2021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6994512E-A4E3-432B-A9AE-2D9B518328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Intitulé de la direction/service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7E40B0F5-2DD9-489D-817B-987E0AFC36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99ADF-20A6-40EF-AAB9-F326D6E12C60}" type="slidenum">
              <a:rPr lang="fr-FR" smtClean="0"/>
              <a:t>‹N°›</a:t>
            </a:fld>
            <a:endParaRPr lang="fr-FR"/>
          </a:p>
        </p:txBody>
      </p:sp>
      <p:cxnSp>
        <p:nvCxnSpPr>
          <p:cNvPr id="5" name="Connecteur droit 4">
            <a:extLst>
              <a:ext uri="{FF2B5EF4-FFF2-40B4-BE49-F238E27FC236}">
                <a16:creationId xmlns:a16="http://schemas.microsoft.com/office/drawing/2014/main" id="{5F7133E1-F262-4F00-9CA0-BEAA2CA6BA19}"/>
              </a:ext>
            </a:extLst>
          </p:cNvPr>
          <p:cNvCxnSpPr>
            <a:cxnSpLocks/>
          </p:cNvCxnSpPr>
          <p:nvPr userDrawn="1"/>
        </p:nvCxnSpPr>
        <p:spPr>
          <a:xfrm>
            <a:off x="499326" y="6326906"/>
            <a:ext cx="1119334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88650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conclus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Image 14">
            <a:extLst>
              <a:ext uri="{FF2B5EF4-FFF2-40B4-BE49-F238E27FC236}">
                <a16:creationId xmlns:a16="http://schemas.microsoft.com/office/drawing/2014/main" id="{63F8332E-96D7-4962-8D67-873DB7E88E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832" y="234637"/>
            <a:ext cx="4298373" cy="3894401"/>
          </a:xfrm>
          <a:prstGeom prst="rect">
            <a:avLst/>
          </a:prstGeom>
        </p:spPr>
      </p:pic>
      <p:pic>
        <p:nvPicPr>
          <p:cNvPr id="16" name="Graphique 15">
            <a:extLst>
              <a:ext uri="{FF2B5EF4-FFF2-40B4-BE49-F238E27FC236}">
                <a16:creationId xmlns:a16="http://schemas.microsoft.com/office/drawing/2014/main" id="{740748C0-9B94-4E16-844B-BFC559539FF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9568872" y="522073"/>
            <a:ext cx="1847274" cy="2106542"/>
          </a:xfrm>
          <a:prstGeom prst="rect">
            <a:avLst/>
          </a:prstGeom>
        </p:spPr>
      </p:pic>
      <p:sp>
        <p:nvSpPr>
          <p:cNvPr id="17" name="Espace réservé du contenu 5">
            <a:extLst>
              <a:ext uri="{FF2B5EF4-FFF2-40B4-BE49-F238E27FC236}">
                <a16:creationId xmlns:a16="http://schemas.microsoft.com/office/drawing/2014/main" id="{7C173263-137C-4EFC-BD01-26F8DC39B5E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903961" y="4990810"/>
            <a:ext cx="3614277" cy="1500188"/>
          </a:xfrm>
        </p:spPr>
        <p:txBody>
          <a:bodyPr anchor="b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+mj-lt"/>
              <a:buNone/>
              <a:defRPr sz="1600" b="1"/>
            </a:lvl1pPr>
            <a:lvl2pPr marL="358775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+mj-lt"/>
              <a:buNone/>
              <a:defRPr sz="1600"/>
            </a:lvl2pPr>
          </a:lstStyle>
          <a:p>
            <a:pPr lvl="0"/>
            <a:r>
              <a:rPr lang="fr-FR" dirty="0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25284766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DF822-2627-254B-9894-64884933AABA}" type="datetimeFigureOut">
              <a:rPr lang="fr-FR" smtClean="0"/>
              <a:t>10/02/2021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662AC-A7E1-E144-852C-C69B2E2570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931495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Image 18">
            <a:extLst>
              <a:ext uri="{FF2B5EF4-FFF2-40B4-BE49-F238E27FC236}">
                <a16:creationId xmlns:a16="http://schemas.microsoft.com/office/drawing/2014/main" id="{ED341190-8E81-4268-82D2-B1594B8521A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997" y="130728"/>
            <a:ext cx="716272" cy="648955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7173931D-BCE5-4DD6-837E-9093D81A36E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01542" y="1117735"/>
            <a:ext cx="11388916" cy="591425"/>
          </a:xfrm>
        </p:spPr>
        <p:txBody>
          <a:bodyPr>
            <a:noAutofit/>
          </a:bodyPr>
          <a:lstStyle>
            <a:lvl1pPr>
              <a:defRPr sz="3600"/>
            </a:lvl1pPr>
          </a:lstStyle>
          <a:p>
            <a:r>
              <a:rPr lang="fr-FR" dirty="0"/>
              <a:t>Sommaire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10E8C5C-7ABD-4753-8303-D45855CD89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C39D3-8513-452C-8CF8-A7790FBFBDCF}" type="datetime1">
              <a:rPr lang="fr-FR" smtClean="0"/>
              <a:t>10/02/2021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85D1710-4FA1-4336-974E-07022CB92E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Intitulé de la direction/service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710B1E8-C169-4C55-A825-20052736CA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99ADF-20A6-40EF-AAB9-F326D6E12C60}" type="slidenum">
              <a:rPr lang="fr-FR" smtClean="0"/>
              <a:t>‹N°›</a:t>
            </a:fld>
            <a:endParaRPr lang="fr-FR"/>
          </a:p>
        </p:txBody>
      </p:sp>
      <p:pic>
        <p:nvPicPr>
          <p:cNvPr id="20" name="Graphique 19">
            <a:extLst>
              <a:ext uri="{FF2B5EF4-FFF2-40B4-BE49-F238E27FC236}">
                <a16:creationId xmlns:a16="http://schemas.microsoft.com/office/drawing/2014/main" id="{1071578E-28D3-4579-8A85-74823C1E6D6E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1492620" y="159014"/>
            <a:ext cx="518634" cy="591425"/>
          </a:xfrm>
          <a:prstGeom prst="rect">
            <a:avLst/>
          </a:prstGeom>
        </p:spPr>
      </p:pic>
      <p:cxnSp>
        <p:nvCxnSpPr>
          <p:cNvPr id="22" name="Connecteur droit 21">
            <a:extLst>
              <a:ext uri="{FF2B5EF4-FFF2-40B4-BE49-F238E27FC236}">
                <a16:creationId xmlns:a16="http://schemas.microsoft.com/office/drawing/2014/main" id="{FC36484D-BB1A-474C-B0F5-C8D0C79DA0C4}"/>
              </a:ext>
            </a:extLst>
          </p:cNvPr>
          <p:cNvCxnSpPr>
            <a:cxnSpLocks/>
          </p:cNvCxnSpPr>
          <p:nvPr userDrawn="1"/>
        </p:nvCxnSpPr>
        <p:spPr>
          <a:xfrm>
            <a:off x="499326" y="6326906"/>
            <a:ext cx="1119334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Espace réservé du contenu 5">
            <a:extLst>
              <a:ext uri="{FF2B5EF4-FFF2-40B4-BE49-F238E27FC236}">
                <a16:creationId xmlns:a16="http://schemas.microsoft.com/office/drawing/2014/main" id="{4192D36F-A845-4959-8B50-FB78F7C2E55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01541" y="2456730"/>
            <a:ext cx="3614277" cy="3422568"/>
          </a:xfrm>
        </p:spPr>
        <p:txBody>
          <a:bodyPr/>
          <a:lstStyle>
            <a:lvl1pPr marL="358775" indent="-358775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  <a:defRPr sz="1600" b="1"/>
            </a:lvl1pPr>
            <a:lvl2pPr marL="631825" indent="-27305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+mj-lt"/>
              <a:buAutoNum type="alphaLcParenR"/>
              <a:defRPr sz="1600"/>
            </a:lvl2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</p:txBody>
      </p:sp>
      <p:sp>
        <p:nvSpPr>
          <p:cNvPr id="28" name="Espace réservé du contenu 5">
            <a:extLst>
              <a:ext uri="{FF2B5EF4-FFF2-40B4-BE49-F238E27FC236}">
                <a16:creationId xmlns:a16="http://schemas.microsoft.com/office/drawing/2014/main" id="{017122FA-9593-403F-B7CA-7E0389A65ED1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288861" y="2456730"/>
            <a:ext cx="3614277" cy="3422568"/>
          </a:xfrm>
        </p:spPr>
        <p:txBody>
          <a:bodyPr/>
          <a:lstStyle>
            <a:lvl1pPr marL="358775" indent="-358775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  <a:defRPr sz="1600" b="1"/>
            </a:lvl1pPr>
            <a:lvl2pPr marL="631825" indent="-27305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+mj-lt"/>
              <a:buAutoNum type="alphaLcParenR"/>
              <a:defRPr sz="1600"/>
            </a:lvl2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</p:txBody>
      </p:sp>
      <p:sp>
        <p:nvSpPr>
          <p:cNvPr id="29" name="Espace réservé du contenu 5">
            <a:extLst>
              <a:ext uri="{FF2B5EF4-FFF2-40B4-BE49-F238E27FC236}">
                <a16:creationId xmlns:a16="http://schemas.microsoft.com/office/drawing/2014/main" id="{2FAA6C87-BB8A-4CEF-8DE6-64CB5B6C02FE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8170230" y="2456730"/>
            <a:ext cx="3614277" cy="3422568"/>
          </a:xfrm>
        </p:spPr>
        <p:txBody>
          <a:bodyPr/>
          <a:lstStyle>
            <a:lvl1pPr marL="358775" indent="-358775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  <a:defRPr sz="1600" b="1"/>
            </a:lvl1pPr>
            <a:lvl2pPr marL="631825" indent="-27305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+mj-lt"/>
              <a:buAutoNum type="alphaLcParenR"/>
              <a:defRPr sz="1600"/>
            </a:lvl2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</p:txBody>
      </p:sp>
    </p:spTree>
    <p:extLst>
      <p:ext uri="{BB962C8B-B14F-4D97-AF65-F5344CB8AC3E}">
        <p14:creationId xmlns:p14="http://schemas.microsoft.com/office/powerpoint/2010/main" val="38310574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ercalaire part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173931D-BCE5-4DD6-837E-9093D81A36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542" y="2766218"/>
            <a:ext cx="11388916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10E8C5C-7ABD-4753-8303-D45855CD89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3CFD2-3B22-41BC-8B36-815F6682AD7E}" type="datetime1">
              <a:rPr lang="fr-FR" smtClean="0"/>
              <a:t>10/02/2021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85D1710-4FA1-4336-974E-07022CB92E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Intitulé de la direction/service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710B1E8-C169-4C55-A825-20052736CA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99ADF-20A6-40EF-AAB9-F326D6E12C60}" type="slidenum">
              <a:rPr lang="fr-FR" smtClean="0"/>
              <a:t>‹N°›</a:t>
            </a:fld>
            <a:endParaRPr lang="fr-FR"/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DE228966-DD17-49F9-B9BC-484B5A4B395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997" y="130728"/>
            <a:ext cx="716272" cy="648955"/>
          </a:xfrm>
          <a:prstGeom prst="rect">
            <a:avLst/>
          </a:prstGeom>
        </p:spPr>
      </p:pic>
      <p:pic>
        <p:nvPicPr>
          <p:cNvPr id="11" name="Graphique 10">
            <a:extLst>
              <a:ext uri="{FF2B5EF4-FFF2-40B4-BE49-F238E27FC236}">
                <a16:creationId xmlns:a16="http://schemas.microsoft.com/office/drawing/2014/main" id="{CC795930-16B5-40AC-A53B-DB23FCE08B29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1492620" y="159014"/>
            <a:ext cx="518634" cy="591425"/>
          </a:xfrm>
          <a:prstGeom prst="rect">
            <a:avLst/>
          </a:prstGeom>
        </p:spPr>
      </p:pic>
      <p:cxnSp>
        <p:nvCxnSpPr>
          <p:cNvPr id="13" name="Connecteur droit 12">
            <a:extLst>
              <a:ext uri="{FF2B5EF4-FFF2-40B4-BE49-F238E27FC236}">
                <a16:creationId xmlns:a16="http://schemas.microsoft.com/office/drawing/2014/main" id="{C7F1165D-0DBB-4343-96DD-6E8FA9F6076A}"/>
              </a:ext>
            </a:extLst>
          </p:cNvPr>
          <p:cNvCxnSpPr>
            <a:cxnSpLocks/>
          </p:cNvCxnSpPr>
          <p:nvPr userDrawn="1"/>
        </p:nvCxnSpPr>
        <p:spPr>
          <a:xfrm>
            <a:off x="499326" y="6326906"/>
            <a:ext cx="1119334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Espace réservé pour une image  13">
            <a:extLst>
              <a:ext uri="{FF2B5EF4-FFF2-40B4-BE49-F238E27FC236}">
                <a16:creationId xmlns:a16="http://schemas.microsoft.com/office/drawing/2014/main" id="{B0B57733-763C-45E9-9A99-1B7E912A7B8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" y="969963"/>
            <a:ext cx="12192000" cy="5356225"/>
          </a:xfrm>
        </p:spPr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871715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contenus 1 colon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DD593A3-12EC-4325-949A-8513F8EDA4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542" y="770447"/>
            <a:ext cx="11388916" cy="1325563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6459C7A-22DD-4DA0-996C-F27E91BCDD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73AE1-5950-4748-95FC-98A910B14992}" type="datetime1">
              <a:rPr lang="fr-FR" smtClean="0"/>
              <a:t>10/02/2021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D0C406E-636A-4D77-BA99-F66CF9467A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Intitulé de la direction/service</a:t>
            </a: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918D5BC-FCAD-4EC5-845A-FC6AE6B6F6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99ADF-20A6-40EF-AAB9-F326D6E12C60}" type="slidenum">
              <a:rPr lang="fr-FR" smtClean="0"/>
              <a:t>‹N°›</a:t>
            </a:fld>
            <a:endParaRPr lang="fr-FR"/>
          </a:p>
        </p:txBody>
      </p:sp>
      <p:pic>
        <p:nvPicPr>
          <p:cNvPr id="11" name="Image 10">
            <a:extLst>
              <a:ext uri="{FF2B5EF4-FFF2-40B4-BE49-F238E27FC236}">
                <a16:creationId xmlns:a16="http://schemas.microsoft.com/office/drawing/2014/main" id="{F12E4D51-273F-4CF5-A494-DA7F6D877F1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997" y="130728"/>
            <a:ext cx="716272" cy="648955"/>
          </a:xfrm>
          <a:prstGeom prst="rect">
            <a:avLst/>
          </a:prstGeom>
        </p:spPr>
      </p:pic>
      <p:pic>
        <p:nvPicPr>
          <p:cNvPr id="12" name="Graphique 11">
            <a:extLst>
              <a:ext uri="{FF2B5EF4-FFF2-40B4-BE49-F238E27FC236}">
                <a16:creationId xmlns:a16="http://schemas.microsoft.com/office/drawing/2014/main" id="{83C2AF93-B225-409D-B1B8-E11CCA649180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1492620" y="159014"/>
            <a:ext cx="518634" cy="591425"/>
          </a:xfrm>
          <a:prstGeom prst="rect">
            <a:avLst/>
          </a:prstGeom>
        </p:spPr>
      </p:pic>
      <p:cxnSp>
        <p:nvCxnSpPr>
          <p:cNvPr id="13" name="Connecteur droit 12">
            <a:extLst>
              <a:ext uri="{FF2B5EF4-FFF2-40B4-BE49-F238E27FC236}">
                <a16:creationId xmlns:a16="http://schemas.microsoft.com/office/drawing/2014/main" id="{CCE161EE-D5F0-4BBD-82F6-648AAE2CA275}"/>
              </a:ext>
            </a:extLst>
          </p:cNvPr>
          <p:cNvCxnSpPr>
            <a:cxnSpLocks/>
          </p:cNvCxnSpPr>
          <p:nvPr userDrawn="1"/>
        </p:nvCxnSpPr>
        <p:spPr>
          <a:xfrm>
            <a:off x="499326" y="6326906"/>
            <a:ext cx="1119334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Espace réservé du contenu 5">
            <a:extLst>
              <a:ext uri="{FF2B5EF4-FFF2-40B4-BE49-F238E27FC236}">
                <a16:creationId xmlns:a16="http://schemas.microsoft.com/office/drawing/2014/main" id="{C65D261E-2C4A-4979-B86B-4100D57BB9B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01541" y="2392078"/>
            <a:ext cx="11388916" cy="3422568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+mj-lt"/>
              <a:buNone/>
              <a:defRPr sz="1600" b="0"/>
            </a:lvl1pPr>
            <a:lvl2pPr marL="358775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+mj-lt"/>
              <a:buNone/>
              <a:defRPr sz="1600"/>
            </a:lvl2pPr>
          </a:lstStyle>
          <a:p>
            <a:pPr lvl="0"/>
            <a:r>
              <a:rPr lang="fr-FR" dirty="0"/>
              <a:t>Cliquez pour modifier les styles du texte du masque</a:t>
            </a:r>
          </a:p>
        </p:txBody>
      </p:sp>
      <p:sp>
        <p:nvSpPr>
          <p:cNvPr id="14" name="Espace réservé du contenu 5">
            <a:extLst>
              <a:ext uri="{FF2B5EF4-FFF2-40B4-BE49-F238E27FC236}">
                <a16:creationId xmlns:a16="http://schemas.microsoft.com/office/drawing/2014/main" id="{F4446820-0AA1-4B7F-9CDE-D21DCFF984C4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9042400" y="147785"/>
            <a:ext cx="2736396" cy="539538"/>
          </a:xfrm>
        </p:spPr>
        <p:txBody>
          <a:bodyPr>
            <a:normAutofit/>
          </a:bodyPr>
          <a:lstStyle>
            <a:lvl1pPr mar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+mj-lt"/>
              <a:buNone/>
              <a:defRPr sz="1100" b="0"/>
            </a:lvl1pPr>
            <a:lvl2pPr marL="358775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+mj-lt"/>
              <a:buNone/>
              <a:defRPr sz="1600"/>
            </a:lvl2pPr>
          </a:lstStyle>
          <a:p>
            <a:pPr lvl="0"/>
            <a:r>
              <a:rPr lang="fr-FR" dirty="0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1059674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contenus 2 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DD593A3-12EC-4325-949A-8513F8EDA4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542" y="770447"/>
            <a:ext cx="11388916" cy="1325563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6459C7A-22DD-4DA0-996C-F27E91BCDD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4B510-252F-4777-A78B-388D2B86BA2F}" type="datetime1">
              <a:rPr lang="fr-FR" smtClean="0"/>
              <a:t>10/02/2021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D0C406E-636A-4D77-BA99-F66CF9467A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Intitulé de la direction/service</a:t>
            </a: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918D5BC-FCAD-4EC5-845A-FC6AE6B6F6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99ADF-20A6-40EF-AAB9-F326D6E12C60}" type="slidenum">
              <a:rPr lang="fr-FR" smtClean="0"/>
              <a:t>‹N°›</a:t>
            </a:fld>
            <a:endParaRPr lang="fr-FR"/>
          </a:p>
        </p:txBody>
      </p:sp>
      <p:pic>
        <p:nvPicPr>
          <p:cNvPr id="11" name="Image 10">
            <a:extLst>
              <a:ext uri="{FF2B5EF4-FFF2-40B4-BE49-F238E27FC236}">
                <a16:creationId xmlns:a16="http://schemas.microsoft.com/office/drawing/2014/main" id="{F12E4D51-273F-4CF5-A494-DA7F6D877F1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997" y="130728"/>
            <a:ext cx="716272" cy="648955"/>
          </a:xfrm>
          <a:prstGeom prst="rect">
            <a:avLst/>
          </a:prstGeom>
        </p:spPr>
      </p:pic>
      <p:pic>
        <p:nvPicPr>
          <p:cNvPr id="12" name="Graphique 11">
            <a:extLst>
              <a:ext uri="{FF2B5EF4-FFF2-40B4-BE49-F238E27FC236}">
                <a16:creationId xmlns:a16="http://schemas.microsoft.com/office/drawing/2014/main" id="{83C2AF93-B225-409D-B1B8-E11CCA649180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1492620" y="159014"/>
            <a:ext cx="518634" cy="591425"/>
          </a:xfrm>
          <a:prstGeom prst="rect">
            <a:avLst/>
          </a:prstGeom>
        </p:spPr>
      </p:pic>
      <p:cxnSp>
        <p:nvCxnSpPr>
          <p:cNvPr id="13" name="Connecteur droit 12">
            <a:extLst>
              <a:ext uri="{FF2B5EF4-FFF2-40B4-BE49-F238E27FC236}">
                <a16:creationId xmlns:a16="http://schemas.microsoft.com/office/drawing/2014/main" id="{CCE161EE-D5F0-4BBD-82F6-648AAE2CA275}"/>
              </a:ext>
            </a:extLst>
          </p:cNvPr>
          <p:cNvCxnSpPr>
            <a:cxnSpLocks/>
          </p:cNvCxnSpPr>
          <p:nvPr userDrawn="1"/>
        </p:nvCxnSpPr>
        <p:spPr>
          <a:xfrm>
            <a:off x="499326" y="6326906"/>
            <a:ext cx="1119334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Espace réservé du contenu 5">
            <a:extLst>
              <a:ext uri="{FF2B5EF4-FFF2-40B4-BE49-F238E27FC236}">
                <a16:creationId xmlns:a16="http://schemas.microsoft.com/office/drawing/2014/main" id="{C65D261E-2C4A-4979-B86B-4100D57BB9B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01541" y="2392078"/>
            <a:ext cx="5528204" cy="3422568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+mj-lt"/>
              <a:buNone/>
              <a:defRPr sz="1600" b="0"/>
            </a:lvl1pPr>
            <a:lvl2pPr marL="358775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+mj-lt"/>
              <a:buNone/>
              <a:defRPr sz="1600"/>
            </a:lvl2pPr>
          </a:lstStyle>
          <a:p>
            <a:pPr lvl="0"/>
            <a:r>
              <a:rPr lang="fr-FR" dirty="0"/>
              <a:t>Cliquez pour modifier les styles du texte du masque</a:t>
            </a:r>
          </a:p>
        </p:txBody>
      </p:sp>
      <p:sp>
        <p:nvSpPr>
          <p:cNvPr id="20" name="Espace réservé du contenu 5">
            <a:extLst>
              <a:ext uri="{FF2B5EF4-FFF2-40B4-BE49-F238E27FC236}">
                <a16:creationId xmlns:a16="http://schemas.microsoft.com/office/drawing/2014/main" id="{CD79B451-1AFF-4E01-A5EB-F3F70D1E7775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62258" y="2392078"/>
            <a:ext cx="5528204" cy="3422568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+mj-lt"/>
              <a:buNone/>
              <a:defRPr sz="1600" b="0"/>
            </a:lvl1pPr>
            <a:lvl2pPr marL="358775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+mj-lt"/>
              <a:buNone/>
              <a:defRPr sz="1600"/>
            </a:lvl2pPr>
          </a:lstStyle>
          <a:p>
            <a:pPr lvl="0"/>
            <a:r>
              <a:rPr lang="fr-FR" dirty="0"/>
              <a:t>Cliquez pour modifier les styles du texte du masque</a:t>
            </a:r>
          </a:p>
        </p:txBody>
      </p:sp>
      <p:sp>
        <p:nvSpPr>
          <p:cNvPr id="14" name="Espace réservé du contenu 5">
            <a:extLst>
              <a:ext uri="{FF2B5EF4-FFF2-40B4-BE49-F238E27FC236}">
                <a16:creationId xmlns:a16="http://schemas.microsoft.com/office/drawing/2014/main" id="{CB1A86F2-2898-4FF9-BBB1-4866847F538C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9042400" y="147785"/>
            <a:ext cx="2736396" cy="539538"/>
          </a:xfrm>
        </p:spPr>
        <p:txBody>
          <a:bodyPr>
            <a:normAutofit/>
          </a:bodyPr>
          <a:lstStyle>
            <a:lvl1pPr mar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+mj-lt"/>
              <a:buNone/>
              <a:defRPr sz="1100" b="0"/>
            </a:lvl1pPr>
            <a:lvl2pPr marL="358775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+mj-lt"/>
              <a:buNone/>
              <a:defRPr sz="1600"/>
            </a:lvl2pPr>
          </a:lstStyle>
          <a:p>
            <a:pPr lvl="0"/>
            <a:r>
              <a:rPr lang="fr-FR" dirty="0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35602531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contenus 3 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DD593A3-12EC-4325-949A-8513F8EDA4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542" y="770447"/>
            <a:ext cx="11388916" cy="1325563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6459C7A-22DD-4DA0-996C-F27E91BCDD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AE380-707A-4B17-810D-A4D3F1C1ABAA}" type="datetime1">
              <a:rPr lang="fr-FR" smtClean="0"/>
              <a:t>10/02/2021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D0C406E-636A-4D77-BA99-F66CF9467A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Intitulé de la direction/service</a:t>
            </a: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918D5BC-FCAD-4EC5-845A-FC6AE6B6F6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99ADF-20A6-40EF-AAB9-F326D6E12C60}" type="slidenum">
              <a:rPr lang="fr-FR" smtClean="0"/>
              <a:t>‹N°›</a:t>
            </a:fld>
            <a:endParaRPr lang="fr-FR"/>
          </a:p>
        </p:txBody>
      </p:sp>
      <p:pic>
        <p:nvPicPr>
          <p:cNvPr id="11" name="Image 10">
            <a:extLst>
              <a:ext uri="{FF2B5EF4-FFF2-40B4-BE49-F238E27FC236}">
                <a16:creationId xmlns:a16="http://schemas.microsoft.com/office/drawing/2014/main" id="{F12E4D51-273F-4CF5-A494-DA7F6D877F1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997" y="130728"/>
            <a:ext cx="716272" cy="648955"/>
          </a:xfrm>
          <a:prstGeom prst="rect">
            <a:avLst/>
          </a:prstGeom>
        </p:spPr>
      </p:pic>
      <p:pic>
        <p:nvPicPr>
          <p:cNvPr id="12" name="Graphique 11">
            <a:extLst>
              <a:ext uri="{FF2B5EF4-FFF2-40B4-BE49-F238E27FC236}">
                <a16:creationId xmlns:a16="http://schemas.microsoft.com/office/drawing/2014/main" id="{83C2AF93-B225-409D-B1B8-E11CCA649180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1492620" y="159014"/>
            <a:ext cx="518634" cy="591425"/>
          </a:xfrm>
          <a:prstGeom prst="rect">
            <a:avLst/>
          </a:prstGeom>
        </p:spPr>
      </p:pic>
      <p:cxnSp>
        <p:nvCxnSpPr>
          <p:cNvPr id="13" name="Connecteur droit 12">
            <a:extLst>
              <a:ext uri="{FF2B5EF4-FFF2-40B4-BE49-F238E27FC236}">
                <a16:creationId xmlns:a16="http://schemas.microsoft.com/office/drawing/2014/main" id="{CCE161EE-D5F0-4BBD-82F6-648AAE2CA275}"/>
              </a:ext>
            </a:extLst>
          </p:cNvPr>
          <p:cNvCxnSpPr>
            <a:cxnSpLocks/>
          </p:cNvCxnSpPr>
          <p:nvPr userDrawn="1"/>
        </p:nvCxnSpPr>
        <p:spPr>
          <a:xfrm>
            <a:off x="499326" y="6326906"/>
            <a:ext cx="1119334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Espace réservé du contenu 5">
            <a:extLst>
              <a:ext uri="{FF2B5EF4-FFF2-40B4-BE49-F238E27FC236}">
                <a16:creationId xmlns:a16="http://schemas.microsoft.com/office/drawing/2014/main" id="{C65D261E-2C4A-4979-B86B-4100D57BB9B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01541" y="2392078"/>
            <a:ext cx="3614277" cy="3422568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+mj-lt"/>
              <a:buNone/>
              <a:defRPr sz="1600" b="0"/>
            </a:lvl1pPr>
            <a:lvl2pPr marL="358775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+mj-lt"/>
              <a:buNone/>
              <a:defRPr sz="1600"/>
            </a:lvl2pPr>
          </a:lstStyle>
          <a:p>
            <a:pPr lvl="0"/>
            <a:r>
              <a:rPr lang="fr-FR" dirty="0"/>
              <a:t>Cliquez pour modifier les styles du texte du masque</a:t>
            </a:r>
          </a:p>
        </p:txBody>
      </p:sp>
      <p:sp>
        <p:nvSpPr>
          <p:cNvPr id="20" name="Espace réservé du contenu 5">
            <a:extLst>
              <a:ext uri="{FF2B5EF4-FFF2-40B4-BE49-F238E27FC236}">
                <a16:creationId xmlns:a16="http://schemas.microsoft.com/office/drawing/2014/main" id="{CD79B451-1AFF-4E01-A5EB-F3F70D1E7775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288861" y="2392078"/>
            <a:ext cx="3614277" cy="3422568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+mj-lt"/>
              <a:buNone/>
              <a:defRPr sz="1600" b="0"/>
            </a:lvl1pPr>
            <a:lvl2pPr marL="358775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+mj-lt"/>
              <a:buNone/>
              <a:defRPr sz="1600"/>
            </a:lvl2pPr>
          </a:lstStyle>
          <a:p>
            <a:pPr lvl="0"/>
            <a:r>
              <a:rPr lang="fr-FR" dirty="0"/>
              <a:t>Cliquez pour modifier les styles du texte du masque</a:t>
            </a:r>
          </a:p>
        </p:txBody>
      </p:sp>
      <p:sp>
        <p:nvSpPr>
          <p:cNvPr id="21" name="Espace réservé du contenu 5">
            <a:extLst>
              <a:ext uri="{FF2B5EF4-FFF2-40B4-BE49-F238E27FC236}">
                <a16:creationId xmlns:a16="http://schemas.microsoft.com/office/drawing/2014/main" id="{BF48DBAD-980E-4784-AD80-364655C5376A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8170230" y="2392078"/>
            <a:ext cx="3614277" cy="3422568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+mj-lt"/>
              <a:buNone/>
              <a:defRPr sz="1600" b="0"/>
            </a:lvl1pPr>
            <a:lvl2pPr marL="358775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+mj-lt"/>
              <a:buNone/>
              <a:defRPr sz="1600"/>
            </a:lvl2pPr>
          </a:lstStyle>
          <a:p>
            <a:pPr lvl="0"/>
            <a:r>
              <a:rPr lang="fr-FR" dirty="0"/>
              <a:t>Cliquez pour modifier les styles du texte du masque</a:t>
            </a:r>
          </a:p>
        </p:txBody>
      </p:sp>
      <p:sp>
        <p:nvSpPr>
          <p:cNvPr id="33" name="Espace réservé du contenu 5">
            <a:extLst>
              <a:ext uri="{FF2B5EF4-FFF2-40B4-BE49-F238E27FC236}">
                <a16:creationId xmlns:a16="http://schemas.microsoft.com/office/drawing/2014/main" id="{04DDA3B4-0E27-46BA-92BD-3D9E90A5EC6E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9042400" y="147785"/>
            <a:ext cx="2736396" cy="539538"/>
          </a:xfrm>
        </p:spPr>
        <p:txBody>
          <a:bodyPr>
            <a:normAutofit/>
          </a:bodyPr>
          <a:lstStyle>
            <a:lvl1pPr mar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+mj-lt"/>
              <a:buNone/>
              <a:defRPr sz="1100" b="0"/>
            </a:lvl1pPr>
            <a:lvl2pPr marL="358775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+mj-lt"/>
              <a:buNone/>
              <a:defRPr sz="1600"/>
            </a:lvl2pPr>
          </a:lstStyle>
          <a:p>
            <a:pPr lvl="0"/>
            <a:r>
              <a:rPr lang="fr-FR" dirty="0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3323338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contenus 1 colonne 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DD593A3-12EC-4325-949A-8513F8EDA4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542" y="770447"/>
            <a:ext cx="11388916" cy="1325563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6459C7A-22DD-4DA0-996C-F27E91BCDD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73AE1-5950-4748-95FC-98A910B14992}" type="datetime1">
              <a:rPr lang="fr-FR" smtClean="0"/>
              <a:t>10/02/2021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D0C406E-636A-4D77-BA99-F66CF9467A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Intitulé de la direction/service</a:t>
            </a: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918D5BC-FCAD-4EC5-845A-FC6AE6B6F6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99ADF-20A6-40EF-AAB9-F326D6E12C60}" type="slidenum">
              <a:rPr lang="fr-FR" smtClean="0"/>
              <a:t>‹N°›</a:t>
            </a:fld>
            <a:endParaRPr lang="fr-FR"/>
          </a:p>
        </p:txBody>
      </p:sp>
      <p:pic>
        <p:nvPicPr>
          <p:cNvPr id="11" name="Image 10">
            <a:extLst>
              <a:ext uri="{FF2B5EF4-FFF2-40B4-BE49-F238E27FC236}">
                <a16:creationId xmlns:a16="http://schemas.microsoft.com/office/drawing/2014/main" id="{F12E4D51-273F-4CF5-A494-DA7F6D877F1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997" y="130728"/>
            <a:ext cx="716272" cy="648955"/>
          </a:xfrm>
          <a:prstGeom prst="rect">
            <a:avLst/>
          </a:prstGeom>
        </p:spPr>
      </p:pic>
      <p:pic>
        <p:nvPicPr>
          <p:cNvPr id="12" name="Graphique 11">
            <a:extLst>
              <a:ext uri="{FF2B5EF4-FFF2-40B4-BE49-F238E27FC236}">
                <a16:creationId xmlns:a16="http://schemas.microsoft.com/office/drawing/2014/main" id="{83C2AF93-B225-409D-B1B8-E11CCA649180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1492620" y="159014"/>
            <a:ext cx="518634" cy="591425"/>
          </a:xfrm>
          <a:prstGeom prst="rect">
            <a:avLst/>
          </a:prstGeom>
        </p:spPr>
      </p:pic>
      <p:cxnSp>
        <p:nvCxnSpPr>
          <p:cNvPr id="13" name="Connecteur droit 12">
            <a:extLst>
              <a:ext uri="{FF2B5EF4-FFF2-40B4-BE49-F238E27FC236}">
                <a16:creationId xmlns:a16="http://schemas.microsoft.com/office/drawing/2014/main" id="{CCE161EE-D5F0-4BBD-82F6-648AAE2CA275}"/>
              </a:ext>
            </a:extLst>
          </p:cNvPr>
          <p:cNvCxnSpPr>
            <a:cxnSpLocks/>
          </p:cNvCxnSpPr>
          <p:nvPr userDrawn="1"/>
        </p:nvCxnSpPr>
        <p:spPr>
          <a:xfrm>
            <a:off x="499326" y="6326906"/>
            <a:ext cx="1119334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Espace réservé du contenu 5">
            <a:extLst>
              <a:ext uri="{FF2B5EF4-FFF2-40B4-BE49-F238E27FC236}">
                <a16:creationId xmlns:a16="http://schemas.microsoft.com/office/drawing/2014/main" id="{C65D261E-2C4A-4979-B86B-4100D57BB9B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01541" y="2392078"/>
            <a:ext cx="11388916" cy="3422568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+mj-lt"/>
              <a:buNone/>
              <a:defRPr sz="1600" b="0"/>
            </a:lvl1pPr>
            <a:lvl2pPr marL="358775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+mj-lt"/>
              <a:buNone/>
              <a:defRPr sz="1600"/>
            </a:lvl2pPr>
          </a:lstStyle>
          <a:p>
            <a:pPr lvl="0"/>
            <a:r>
              <a:rPr lang="fr-FR" dirty="0"/>
              <a:t>Cliquez pour modifier les styles du texte du masque</a:t>
            </a:r>
          </a:p>
        </p:txBody>
      </p:sp>
      <p:sp>
        <p:nvSpPr>
          <p:cNvPr id="14" name="Espace réservé du contenu 5">
            <a:extLst>
              <a:ext uri="{FF2B5EF4-FFF2-40B4-BE49-F238E27FC236}">
                <a16:creationId xmlns:a16="http://schemas.microsoft.com/office/drawing/2014/main" id="{F4446820-0AA1-4B7F-9CDE-D21DCFF984C4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9042400" y="147785"/>
            <a:ext cx="2736396" cy="539538"/>
          </a:xfrm>
        </p:spPr>
        <p:txBody>
          <a:bodyPr>
            <a:normAutofit/>
          </a:bodyPr>
          <a:lstStyle>
            <a:lvl1pPr mar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+mj-lt"/>
              <a:buNone/>
              <a:defRPr sz="1100" b="0"/>
            </a:lvl1pPr>
            <a:lvl2pPr marL="358775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+mj-lt"/>
              <a:buNone/>
              <a:defRPr sz="1600"/>
            </a:lvl2pPr>
          </a:lstStyle>
          <a:p>
            <a:pPr lvl="0"/>
            <a:r>
              <a:rPr lang="fr-FR" dirty="0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1284596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contenus 2 colonnes vid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DD593A3-12EC-4325-949A-8513F8EDA4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542" y="770447"/>
            <a:ext cx="11388916" cy="1325563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6459C7A-22DD-4DA0-996C-F27E91BCDD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4B510-252F-4777-A78B-388D2B86BA2F}" type="datetime1">
              <a:rPr lang="fr-FR" smtClean="0"/>
              <a:t>10/02/2021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D0C406E-636A-4D77-BA99-F66CF9467A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Intitulé de la direction/service</a:t>
            </a: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918D5BC-FCAD-4EC5-845A-FC6AE6B6F6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99ADF-20A6-40EF-AAB9-F326D6E12C60}" type="slidenum">
              <a:rPr lang="fr-FR" smtClean="0"/>
              <a:t>‹N°›</a:t>
            </a:fld>
            <a:endParaRPr lang="fr-FR"/>
          </a:p>
        </p:txBody>
      </p:sp>
      <p:pic>
        <p:nvPicPr>
          <p:cNvPr id="11" name="Image 10">
            <a:extLst>
              <a:ext uri="{FF2B5EF4-FFF2-40B4-BE49-F238E27FC236}">
                <a16:creationId xmlns:a16="http://schemas.microsoft.com/office/drawing/2014/main" id="{F12E4D51-273F-4CF5-A494-DA7F6D877F1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997" y="130728"/>
            <a:ext cx="716272" cy="648955"/>
          </a:xfrm>
          <a:prstGeom prst="rect">
            <a:avLst/>
          </a:prstGeom>
        </p:spPr>
      </p:pic>
      <p:pic>
        <p:nvPicPr>
          <p:cNvPr id="12" name="Graphique 11">
            <a:extLst>
              <a:ext uri="{FF2B5EF4-FFF2-40B4-BE49-F238E27FC236}">
                <a16:creationId xmlns:a16="http://schemas.microsoft.com/office/drawing/2014/main" id="{83C2AF93-B225-409D-B1B8-E11CCA649180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1492620" y="159014"/>
            <a:ext cx="518634" cy="591425"/>
          </a:xfrm>
          <a:prstGeom prst="rect">
            <a:avLst/>
          </a:prstGeom>
        </p:spPr>
      </p:pic>
      <p:cxnSp>
        <p:nvCxnSpPr>
          <p:cNvPr id="13" name="Connecteur droit 12">
            <a:extLst>
              <a:ext uri="{FF2B5EF4-FFF2-40B4-BE49-F238E27FC236}">
                <a16:creationId xmlns:a16="http://schemas.microsoft.com/office/drawing/2014/main" id="{CCE161EE-D5F0-4BBD-82F6-648AAE2CA275}"/>
              </a:ext>
            </a:extLst>
          </p:cNvPr>
          <p:cNvCxnSpPr>
            <a:cxnSpLocks/>
          </p:cNvCxnSpPr>
          <p:nvPr userDrawn="1"/>
        </p:nvCxnSpPr>
        <p:spPr>
          <a:xfrm>
            <a:off x="499326" y="6326906"/>
            <a:ext cx="1119334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Espace réservé du contenu 5">
            <a:extLst>
              <a:ext uri="{FF2B5EF4-FFF2-40B4-BE49-F238E27FC236}">
                <a16:creationId xmlns:a16="http://schemas.microsoft.com/office/drawing/2014/main" id="{C65D261E-2C4A-4979-B86B-4100D57BB9B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01541" y="2392078"/>
            <a:ext cx="5528204" cy="3422568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+mj-lt"/>
              <a:buNone/>
              <a:defRPr sz="1600" b="0"/>
            </a:lvl1pPr>
            <a:lvl2pPr marL="358775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+mj-lt"/>
              <a:buNone/>
              <a:defRPr sz="1600"/>
            </a:lvl2pPr>
          </a:lstStyle>
          <a:p>
            <a:pPr lvl="0"/>
            <a:r>
              <a:rPr lang="fr-FR" dirty="0"/>
              <a:t>Cliquez pour modifier les styles du texte du masque</a:t>
            </a:r>
          </a:p>
        </p:txBody>
      </p:sp>
      <p:sp>
        <p:nvSpPr>
          <p:cNvPr id="20" name="Espace réservé du contenu 5">
            <a:extLst>
              <a:ext uri="{FF2B5EF4-FFF2-40B4-BE49-F238E27FC236}">
                <a16:creationId xmlns:a16="http://schemas.microsoft.com/office/drawing/2014/main" id="{CD79B451-1AFF-4E01-A5EB-F3F70D1E7775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62258" y="2392078"/>
            <a:ext cx="5528204" cy="3422568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+mj-lt"/>
              <a:buNone/>
              <a:defRPr sz="1600" b="0"/>
            </a:lvl1pPr>
            <a:lvl2pPr marL="358775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+mj-lt"/>
              <a:buNone/>
              <a:defRPr sz="1600"/>
            </a:lvl2pPr>
          </a:lstStyle>
          <a:p>
            <a:pPr lvl="0"/>
            <a:r>
              <a:rPr lang="fr-FR" dirty="0"/>
              <a:t>Cliquez pour modifier les styles du texte du masque</a:t>
            </a:r>
          </a:p>
        </p:txBody>
      </p:sp>
      <p:sp>
        <p:nvSpPr>
          <p:cNvPr id="14" name="Espace réservé du contenu 5">
            <a:extLst>
              <a:ext uri="{FF2B5EF4-FFF2-40B4-BE49-F238E27FC236}">
                <a16:creationId xmlns:a16="http://schemas.microsoft.com/office/drawing/2014/main" id="{CB1A86F2-2898-4FF9-BBB1-4866847F538C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9042400" y="147785"/>
            <a:ext cx="2736396" cy="539538"/>
          </a:xfrm>
        </p:spPr>
        <p:txBody>
          <a:bodyPr>
            <a:normAutofit/>
          </a:bodyPr>
          <a:lstStyle>
            <a:lvl1pPr mar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+mj-lt"/>
              <a:buNone/>
              <a:defRPr sz="1100" b="0"/>
            </a:lvl1pPr>
            <a:lvl2pPr marL="358775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+mj-lt"/>
              <a:buNone/>
              <a:defRPr sz="1600"/>
            </a:lvl2pPr>
          </a:lstStyle>
          <a:p>
            <a:pPr lvl="0"/>
            <a:r>
              <a:rPr lang="fr-FR" dirty="0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29624542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contenus 3 colonnes vid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DD593A3-12EC-4325-949A-8513F8EDA4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542" y="770447"/>
            <a:ext cx="11388916" cy="1325563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6459C7A-22DD-4DA0-996C-F27E91BCDD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AE380-707A-4B17-810D-A4D3F1C1ABAA}" type="datetime1">
              <a:rPr lang="fr-FR" smtClean="0"/>
              <a:t>10/02/2021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D0C406E-636A-4D77-BA99-F66CF9467A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Intitulé de la direction/service</a:t>
            </a: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918D5BC-FCAD-4EC5-845A-FC6AE6B6F6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99ADF-20A6-40EF-AAB9-F326D6E12C60}" type="slidenum">
              <a:rPr lang="fr-FR" smtClean="0"/>
              <a:t>‹N°›</a:t>
            </a:fld>
            <a:endParaRPr lang="fr-FR"/>
          </a:p>
        </p:txBody>
      </p:sp>
      <p:pic>
        <p:nvPicPr>
          <p:cNvPr id="11" name="Image 10">
            <a:extLst>
              <a:ext uri="{FF2B5EF4-FFF2-40B4-BE49-F238E27FC236}">
                <a16:creationId xmlns:a16="http://schemas.microsoft.com/office/drawing/2014/main" id="{F12E4D51-273F-4CF5-A494-DA7F6D877F1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997" y="130728"/>
            <a:ext cx="716272" cy="648955"/>
          </a:xfrm>
          <a:prstGeom prst="rect">
            <a:avLst/>
          </a:prstGeom>
        </p:spPr>
      </p:pic>
      <p:pic>
        <p:nvPicPr>
          <p:cNvPr id="12" name="Graphique 11">
            <a:extLst>
              <a:ext uri="{FF2B5EF4-FFF2-40B4-BE49-F238E27FC236}">
                <a16:creationId xmlns:a16="http://schemas.microsoft.com/office/drawing/2014/main" id="{83C2AF93-B225-409D-B1B8-E11CCA649180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1492620" y="159014"/>
            <a:ext cx="518634" cy="591425"/>
          </a:xfrm>
          <a:prstGeom prst="rect">
            <a:avLst/>
          </a:prstGeom>
        </p:spPr>
      </p:pic>
      <p:cxnSp>
        <p:nvCxnSpPr>
          <p:cNvPr id="13" name="Connecteur droit 12">
            <a:extLst>
              <a:ext uri="{FF2B5EF4-FFF2-40B4-BE49-F238E27FC236}">
                <a16:creationId xmlns:a16="http://schemas.microsoft.com/office/drawing/2014/main" id="{CCE161EE-D5F0-4BBD-82F6-648AAE2CA275}"/>
              </a:ext>
            </a:extLst>
          </p:cNvPr>
          <p:cNvCxnSpPr>
            <a:cxnSpLocks/>
          </p:cNvCxnSpPr>
          <p:nvPr userDrawn="1"/>
        </p:nvCxnSpPr>
        <p:spPr>
          <a:xfrm>
            <a:off x="499326" y="6326906"/>
            <a:ext cx="1119334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Espace réservé du contenu 5">
            <a:extLst>
              <a:ext uri="{FF2B5EF4-FFF2-40B4-BE49-F238E27FC236}">
                <a16:creationId xmlns:a16="http://schemas.microsoft.com/office/drawing/2014/main" id="{C65D261E-2C4A-4979-B86B-4100D57BB9B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01541" y="2392078"/>
            <a:ext cx="3614277" cy="3422568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+mj-lt"/>
              <a:buNone/>
              <a:defRPr sz="1600" b="0"/>
            </a:lvl1pPr>
            <a:lvl2pPr marL="358775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+mj-lt"/>
              <a:buNone/>
              <a:defRPr sz="1600"/>
            </a:lvl2pPr>
          </a:lstStyle>
          <a:p>
            <a:pPr lvl="0"/>
            <a:r>
              <a:rPr lang="fr-FR" dirty="0"/>
              <a:t>Cliquez pour modifier les styles du texte du masque</a:t>
            </a:r>
          </a:p>
        </p:txBody>
      </p:sp>
      <p:sp>
        <p:nvSpPr>
          <p:cNvPr id="20" name="Espace réservé du contenu 5">
            <a:extLst>
              <a:ext uri="{FF2B5EF4-FFF2-40B4-BE49-F238E27FC236}">
                <a16:creationId xmlns:a16="http://schemas.microsoft.com/office/drawing/2014/main" id="{CD79B451-1AFF-4E01-A5EB-F3F70D1E7775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288861" y="2392078"/>
            <a:ext cx="3614277" cy="3422568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+mj-lt"/>
              <a:buNone/>
              <a:defRPr sz="1600" b="0"/>
            </a:lvl1pPr>
            <a:lvl2pPr marL="358775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+mj-lt"/>
              <a:buNone/>
              <a:defRPr sz="1600"/>
            </a:lvl2pPr>
          </a:lstStyle>
          <a:p>
            <a:pPr lvl="0"/>
            <a:r>
              <a:rPr lang="fr-FR" dirty="0"/>
              <a:t>Cliquez pour modifier les styles du texte du masque</a:t>
            </a:r>
          </a:p>
        </p:txBody>
      </p:sp>
      <p:sp>
        <p:nvSpPr>
          <p:cNvPr id="21" name="Espace réservé du contenu 5">
            <a:extLst>
              <a:ext uri="{FF2B5EF4-FFF2-40B4-BE49-F238E27FC236}">
                <a16:creationId xmlns:a16="http://schemas.microsoft.com/office/drawing/2014/main" id="{BF48DBAD-980E-4784-AD80-364655C5376A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8170230" y="2392078"/>
            <a:ext cx="3614277" cy="3422568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+mj-lt"/>
              <a:buNone/>
              <a:defRPr sz="1600" b="0"/>
            </a:lvl1pPr>
            <a:lvl2pPr marL="358775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+mj-lt"/>
              <a:buNone/>
              <a:defRPr sz="1600"/>
            </a:lvl2pPr>
          </a:lstStyle>
          <a:p>
            <a:pPr lvl="0"/>
            <a:r>
              <a:rPr lang="fr-FR" dirty="0"/>
              <a:t>Cliquez pour modifier les styles du texte du masque</a:t>
            </a:r>
          </a:p>
        </p:txBody>
      </p:sp>
      <p:sp>
        <p:nvSpPr>
          <p:cNvPr id="33" name="Espace réservé du contenu 5">
            <a:extLst>
              <a:ext uri="{FF2B5EF4-FFF2-40B4-BE49-F238E27FC236}">
                <a16:creationId xmlns:a16="http://schemas.microsoft.com/office/drawing/2014/main" id="{04DDA3B4-0E27-46BA-92BD-3D9E90A5EC6E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9042400" y="147785"/>
            <a:ext cx="2736396" cy="539538"/>
          </a:xfrm>
        </p:spPr>
        <p:txBody>
          <a:bodyPr>
            <a:normAutofit/>
          </a:bodyPr>
          <a:lstStyle>
            <a:lvl1pPr mar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+mj-lt"/>
              <a:buNone/>
              <a:defRPr sz="1100" b="0"/>
            </a:lvl1pPr>
            <a:lvl2pPr marL="358775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+mj-lt"/>
              <a:buNone/>
              <a:defRPr sz="1600"/>
            </a:lvl2pPr>
          </a:lstStyle>
          <a:p>
            <a:pPr lvl="0"/>
            <a:r>
              <a:rPr lang="fr-FR" dirty="0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36099409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716DB780-74F7-4FC9-9D7D-FA459DE502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542" y="365125"/>
            <a:ext cx="1138891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79036DE-422F-44CC-BF88-4B490C5BCB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01542" y="1825625"/>
            <a:ext cx="11388916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228CDF5-D17E-46B0-B1D6-AC26E3C7154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645422" y="6370462"/>
            <a:ext cx="11450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>
                <a:solidFill>
                  <a:schemeClr val="tx1"/>
                </a:solidFill>
              </a:defRPr>
            </a:lvl1pPr>
          </a:lstStyle>
          <a:p>
            <a:fld id="{E65E6AF5-34FA-4DFE-86EB-E804FE14CCC2}" type="datetime1">
              <a:rPr lang="fr-FR" smtClean="0"/>
              <a:t>10/02/2021</a:t>
            </a:fld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D6F6DA1-FDF9-4717-886C-6A67F547279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1542" y="6370462"/>
            <a:ext cx="40855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r>
              <a:rPr lang="fr-FR"/>
              <a:t>Intitulé de la direction/service</a:t>
            </a:r>
            <a:endParaRPr lang="fr-FR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80EB3D9-6B18-4640-ADFF-1EE86CD606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550400" y="6370462"/>
            <a:ext cx="7148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>
                <a:solidFill>
                  <a:schemeClr val="tx1"/>
                </a:solidFill>
              </a:defRPr>
            </a:lvl1pPr>
          </a:lstStyle>
          <a:p>
            <a:fld id="{07C99ADF-20A6-40EF-AAB9-F326D6E12C6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497094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61" r:id="rId4"/>
    <p:sldLayoutId id="2147483662" r:id="rId5"/>
    <p:sldLayoutId id="2147483652" r:id="rId6"/>
    <p:sldLayoutId id="2147483663" r:id="rId7"/>
    <p:sldLayoutId id="2147483664" r:id="rId8"/>
    <p:sldLayoutId id="2147483665" r:id="rId9"/>
    <p:sldLayoutId id="2147483655" r:id="rId10"/>
    <p:sldLayoutId id="2147483651" r:id="rId11"/>
    <p:sldLayoutId id="2147483666" r:id="rId12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2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 ?><Relationships xmlns="http://schemas.openxmlformats.org/package/2006/relationships"><Relationship Id="rId3" Target="../media/image6.jpeg" Type="http://schemas.openxmlformats.org/officeDocument/2006/relationships/image"/><Relationship Id="rId2" Target="https://www.ecologie.gouv.fr/vademecum-transition" TargetMode="External" Type="http://schemas.openxmlformats.org/officeDocument/2006/relationships/hyperlink"/><Relationship Id="rId1" Target="../slideLayouts/slideLayout2.xml" Type="http://schemas.openxmlformats.org/officeDocument/2006/relationships/slideLayout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 ?><Relationships xmlns="http://schemas.openxmlformats.org/package/2006/relationships"><Relationship Id="rId2" Target="../media/image7.jpeg" Type="http://schemas.openxmlformats.org/officeDocument/2006/relationships/image"/><Relationship Id="rId1" Target="../slideLayouts/slideLayout10.xml" Type="http://schemas.openxmlformats.org/officeDocument/2006/relationships/slideLayout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 ?><Relationships xmlns="http://schemas.openxmlformats.org/package/2006/relationships"><Relationship Id="rId3" Target="../media/image9.jpeg" Type="http://schemas.openxmlformats.org/officeDocument/2006/relationships/image"/><Relationship Id="rId2" Target="../media/image8.jpeg" Type="http://schemas.openxmlformats.org/officeDocument/2006/relationships/image"/><Relationship Id="rId1" Target="../slideLayouts/slideLayout12.xml" Type="http://schemas.openxmlformats.org/officeDocument/2006/relationships/slideLayout"/></Relationships>
</file>

<file path=ppt/slides/_rels/slide8.xml.rels><?xml version="1.0" encoding="UTF-8" standalone="yes" ?><Relationships xmlns="http://schemas.openxmlformats.org/package/2006/relationships"><Relationship Id="rId3" Target="../media/hdphoto1.wdp" Type="http://schemas.microsoft.com/office/2007/relationships/hdphoto"/><Relationship Id="rId2" Target="../media/image10.jpeg" Type="http://schemas.openxmlformats.org/officeDocument/2006/relationships/image"/><Relationship Id="rId1" Target="../slideLayouts/slideLayout12.xml" Type="http://schemas.openxmlformats.org/officeDocument/2006/relationships/slideLayout"/><Relationship Id="rId4" Target="../media/image11.jpeg" Type="http://schemas.openxmlformats.org/officeDocument/2006/relationships/image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5">
            <a:extLst>
              <a:ext uri="{FF2B5EF4-FFF2-40B4-BE49-F238E27FC236}">
                <a16:creationId xmlns:a16="http://schemas.microsoft.com/office/drawing/2014/main" id="{C40FB52E-9197-4F2E-B2FF-74FA20ED868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Expérimentation </a:t>
            </a:r>
            <a:r>
              <a:rPr lang="fr-FR" dirty="0" smtClean="0">
                <a:solidFill>
                  <a:schemeClr val="tx2"/>
                </a:solidFill>
              </a:rPr>
              <a:t>QUARTIERS E+C-</a:t>
            </a:r>
            <a:r>
              <a:rPr lang="fr-FR" dirty="0">
                <a:solidFill>
                  <a:schemeClr val="tx2"/>
                </a:solidFill>
              </a:rPr>
              <a:t/>
            </a:r>
            <a:br>
              <a:rPr lang="fr-FR" dirty="0">
                <a:solidFill>
                  <a:schemeClr val="tx2"/>
                </a:solidFill>
              </a:rPr>
            </a:br>
            <a:endParaRPr lang="fr-FR" dirty="0"/>
          </a:p>
        </p:txBody>
      </p:sp>
      <p:sp>
        <p:nvSpPr>
          <p:cNvPr id="7" name="Sous-titre 6">
            <a:extLst>
              <a:ext uri="{FF2B5EF4-FFF2-40B4-BE49-F238E27FC236}">
                <a16:creationId xmlns:a16="http://schemas.microsoft.com/office/drawing/2014/main" id="{A569FEF9-833E-42D5-8722-3906B83576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8297" y="4559827"/>
            <a:ext cx="11388902" cy="462662"/>
          </a:xfrm>
        </p:spPr>
        <p:txBody>
          <a:bodyPr/>
          <a:lstStyle/>
          <a:p>
            <a:r>
              <a:rPr lang="fr-FR" dirty="0" smtClean="0"/>
              <a:t>Atelier collectif </a:t>
            </a:r>
            <a:r>
              <a:rPr lang="fr-FR" dirty="0" smtClean="0"/>
              <a:t>n°2 10/02/2021</a:t>
            </a:r>
            <a:endParaRPr lang="fr-FR" dirty="0"/>
          </a:p>
        </p:txBody>
      </p:sp>
      <p:sp>
        <p:nvSpPr>
          <p:cNvPr id="8" name="Espace réservé de la date 7">
            <a:extLst>
              <a:ext uri="{FF2B5EF4-FFF2-40B4-BE49-F238E27FC236}">
                <a16:creationId xmlns:a16="http://schemas.microsoft.com/office/drawing/2014/main" id="{0BFA7890-E93E-4D5A-8ACC-6730D699A2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dirty="0" smtClean="0"/>
              <a:t>11/02/2021</a:t>
            </a:r>
            <a:endParaRPr lang="fr-FR" dirty="0"/>
          </a:p>
        </p:txBody>
      </p:sp>
      <p:sp>
        <p:nvSpPr>
          <p:cNvPr id="9" name="Espace réservé du pied de page 8">
            <a:extLst>
              <a:ext uri="{FF2B5EF4-FFF2-40B4-BE49-F238E27FC236}">
                <a16:creationId xmlns:a16="http://schemas.microsoft.com/office/drawing/2014/main" id="{A7FF71CD-C149-4C73-B707-B144246664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DAAT/PAVT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60759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solidFill>
                  <a:prstClr val="black"/>
                </a:solidFill>
              </a:rPr>
              <a:t>L’expérimentation </a:t>
            </a:r>
            <a:r>
              <a:rPr lang="fr-FR" dirty="0">
                <a:solidFill>
                  <a:srgbClr val="169B62"/>
                </a:solidFill>
              </a:rPr>
              <a:t>QUARTIERS E+C-</a:t>
            </a:r>
            <a:endParaRPr lang="fr-FR" dirty="0">
              <a:solidFill>
                <a:schemeClr val="tx2"/>
              </a:solidFill>
            </a:endParaRP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dirty="0" smtClean="0"/>
              <a:t>11/02/2021</a:t>
            </a: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DAAT/PAVT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99ADF-20A6-40EF-AAB9-F326D6E12C60}" type="slidenum">
              <a:rPr lang="fr-FR" smtClean="0"/>
              <a:t>2</a:t>
            </a:fld>
            <a:endParaRPr lang="fr-FR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01542" y="1770223"/>
            <a:ext cx="4991099" cy="3422568"/>
          </a:xfrm>
        </p:spPr>
        <p:txBody>
          <a:bodyPr>
            <a:noAutofit/>
          </a:bodyPr>
          <a:lstStyle/>
          <a:p>
            <a:endParaRPr lang="fr-FR" sz="1800" dirty="0" smtClean="0"/>
          </a:p>
          <a:p>
            <a:pPr marL="0" indent="0">
              <a:buNone/>
            </a:pPr>
            <a:r>
              <a:rPr lang="fr-FR" sz="1800" dirty="0" smtClean="0"/>
              <a:t>L’une des 10 mesures de la feuille de route « ville durable » - E. </a:t>
            </a:r>
            <a:r>
              <a:rPr lang="fr-FR" sz="1800" dirty="0" err="1" smtClean="0"/>
              <a:t>Wargon</a:t>
            </a:r>
            <a:r>
              <a:rPr lang="fr-FR" sz="1800" dirty="0" smtClean="0"/>
              <a:t> </a:t>
            </a:r>
            <a:r>
              <a:rPr lang="fr-FR" sz="1800" i="1" dirty="0" smtClean="0"/>
              <a:t>Habiter la France de demain 9 février 2021</a:t>
            </a:r>
          </a:p>
          <a:p>
            <a:pPr marL="0" indent="0">
              <a:buNone/>
            </a:pPr>
            <a:r>
              <a:rPr lang="fr-FR" sz="1800" dirty="0" smtClean="0"/>
              <a:t>L’ambition </a:t>
            </a:r>
            <a:r>
              <a:rPr lang="fr-FR" sz="1800" dirty="0"/>
              <a:t>: construire des villes sobres, résilientes et solidaires avec leurs habitants pour atteindre une ville neutre en carbone à 2050</a:t>
            </a:r>
            <a:endParaRPr lang="fr-FR" sz="1800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fr-FR" sz="1800" dirty="0" smtClean="0"/>
              <a:t>Témoignage de Nicolas </a:t>
            </a:r>
            <a:r>
              <a:rPr lang="fr-FR" sz="1800" dirty="0" err="1" smtClean="0"/>
              <a:t>Bory</a:t>
            </a:r>
            <a:r>
              <a:rPr lang="fr-FR" sz="1800" dirty="0" smtClean="0"/>
              <a:t> de la Ville de Trévoux dans le </a:t>
            </a:r>
            <a:r>
              <a:rPr lang="fr-FR" sz="1800" dirty="0" smtClean="0">
                <a:solidFill>
                  <a:schemeClr val="tx2">
                    <a:lumMod val="75000"/>
                  </a:schemeClr>
                </a:solidFill>
              </a:rPr>
              <a:t>vadémécum des solutions </a:t>
            </a:r>
            <a:r>
              <a:rPr lang="fr-FR" sz="1800" dirty="0" smtClean="0"/>
              <a:t>(site 5 – Ecoquartier des Orfèvres) : </a:t>
            </a:r>
            <a:r>
              <a:rPr lang="fr-FR" sz="1800" u="sng" dirty="0">
                <a:hlinkClick r:id="rId2"/>
              </a:rPr>
              <a:t>https://</a:t>
            </a:r>
            <a:r>
              <a:rPr lang="fr-FR" sz="1800" u="sng" dirty="0" smtClean="0">
                <a:hlinkClick r:id="rId2"/>
              </a:rPr>
              <a:t>www.ecologie.gouv.fr/vademecum-transition</a:t>
            </a:r>
            <a:endParaRPr lang="fr-FR" sz="1800" u="sng" dirty="0" smtClean="0"/>
          </a:p>
          <a:p>
            <a:pPr>
              <a:buFont typeface="Wingdings" panose="05000000000000000000" pitchFamily="2" charset="2"/>
              <a:buChar char="ü"/>
            </a:pPr>
            <a:endParaRPr lang="fr-FR" sz="1800" u="sng" dirty="0" smtClean="0"/>
          </a:p>
          <a:p>
            <a:endParaRPr lang="fr-FR" sz="1800" dirty="0" smtClean="0"/>
          </a:p>
          <a:p>
            <a:endParaRPr lang="fr-FR" sz="1800" dirty="0"/>
          </a:p>
        </p:txBody>
      </p:sp>
      <p:pic>
        <p:nvPicPr>
          <p:cNvPr id="21" name="Espace réservé du contenu 20"/>
          <p:cNvPicPr>
            <a:picLocks noGrp="1" noChangeAspect="1"/>
          </p:cNvPicPr>
          <p:nvPr>
            <p:ph sz="quarter" idx="14"/>
          </p:nvPr>
        </p:nvPicPr>
        <p:blipFill>
          <a:blip r:embed="rId3"/>
          <a:stretch>
            <a:fillRect/>
          </a:stretch>
        </p:blipFill>
        <p:spPr>
          <a:xfrm>
            <a:off x="5891548" y="1859123"/>
            <a:ext cx="5898910" cy="39104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6622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288861" y="4330262"/>
            <a:ext cx="3720022" cy="1397876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/>
          </a:p>
        </p:txBody>
      </p:sp>
      <p:sp>
        <p:nvSpPr>
          <p:cNvPr id="12" name="Titre 11">
            <a:extLst>
              <a:ext uri="{FF2B5EF4-FFF2-40B4-BE49-F238E27FC236}">
                <a16:creationId xmlns:a16="http://schemas.microsoft.com/office/drawing/2014/main" id="{0F80EB3D-DD7E-4D25-98CC-1B529F3750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542" y="652880"/>
            <a:ext cx="11388916" cy="1325563"/>
          </a:xfrm>
        </p:spPr>
        <p:txBody>
          <a:bodyPr>
            <a:normAutofit/>
          </a:bodyPr>
          <a:lstStyle/>
          <a:p>
            <a:r>
              <a:rPr lang="fr-FR" sz="2400" dirty="0" smtClean="0"/>
              <a:t>Objectifs de l’</a:t>
            </a:r>
            <a:r>
              <a:rPr lang="fr-FR" sz="2400" dirty="0" err="1" smtClean="0"/>
              <a:t>Expé</a:t>
            </a:r>
            <a:r>
              <a:rPr lang="fr-FR" sz="2400" dirty="0" smtClean="0"/>
              <a:t> Quartiers E+C-</a:t>
            </a:r>
            <a:endParaRPr lang="fr-FR" sz="2400" i="1" dirty="0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66972A4-2F90-4290-B80E-7E13201AD1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dirty="0" smtClean="0"/>
              <a:t>11/02/2021</a:t>
            </a:r>
            <a:endParaRPr lang="fr-FR" dirty="0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471AD01-A3D2-44FF-A657-416A61F3EE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DAAT/PAVT</a:t>
            </a:r>
            <a:endParaRPr lang="fr-FR" dirty="0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11942B1-C3E4-4FD2-9212-0DFE608D6D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99ADF-20A6-40EF-AAB9-F326D6E12C60}" type="slidenum">
              <a:rPr lang="fr-FR" smtClean="0"/>
              <a:t>3</a:t>
            </a:fld>
            <a:endParaRPr lang="fr-FR"/>
          </a:p>
        </p:txBody>
      </p:sp>
      <p:sp>
        <p:nvSpPr>
          <p:cNvPr id="13" name="Espace réservé du contenu 12">
            <a:extLst>
              <a:ext uri="{FF2B5EF4-FFF2-40B4-BE49-F238E27FC236}">
                <a16:creationId xmlns:a16="http://schemas.microsoft.com/office/drawing/2014/main" id="{35D91346-B015-4FF9-9139-9DB216F30E4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01541" y="2196133"/>
            <a:ext cx="3614277" cy="3422568"/>
          </a:xfrm>
        </p:spPr>
        <p:txBody>
          <a:bodyPr>
            <a:noAutofit/>
          </a:bodyPr>
          <a:lstStyle/>
          <a:p>
            <a:pPr marL="342900" indent="-342900">
              <a:buAutoNum type="arabicPeriod"/>
            </a:pPr>
            <a:r>
              <a:rPr lang="fr-FR" b="1" dirty="0" smtClean="0">
                <a:solidFill>
                  <a:srgbClr val="C00000"/>
                </a:solidFill>
              </a:rPr>
              <a:t>Accompagnement </a:t>
            </a:r>
            <a:r>
              <a:rPr lang="fr-FR" b="1" dirty="0">
                <a:solidFill>
                  <a:srgbClr val="C00000"/>
                </a:solidFill>
              </a:rPr>
              <a:t>spécifique </a:t>
            </a:r>
            <a:r>
              <a:rPr lang="fr-FR" b="1" dirty="0" smtClean="0">
                <a:solidFill>
                  <a:srgbClr val="C00000"/>
                </a:solidFill>
              </a:rPr>
              <a:t>« sur mesure » selon les besoins exprimés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dirty="0" smtClean="0"/>
              <a:t>études techniques : énergétiques, mobilité, carbone, EC, …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dirty="0" smtClean="0"/>
              <a:t>Suivi performances mesures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dirty="0" smtClean="0"/>
              <a:t>Choix partenaires, prestataires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dirty="0" smtClean="0"/>
              <a:t>Animation de la concertation, AMU</a:t>
            </a:r>
            <a:endParaRPr lang="fr-FR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dirty="0" smtClean="0"/>
              <a:t>Etc.</a:t>
            </a:r>
          </a:p>
        </p:txBody>
      </p:sp>
      <p:sp>
        <p:nvSpPr>
          <p:cNvPr id="14" name="Espace réservé du contenu 13">
            <a:extLst>
              <a:ext uri="{FF2B5EF4-FFF2-40B4-BE49-F238E27FC236}">
                <a16:creationId xmlns:a16="http://schemas.microsoft.com/office/drawing/2014/main" id="{DEE53150-C724-406D-9EB8-39C8AAA75F72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288861" y="2196133"/>
            <a:ext cx="3614277" cy="1944943"/>
          </a:xfrm>
        </p:spPr>
        <p:txBody>
          <a:bodyPr>
            <a:noAutofit/>
          </a:bodyPr>
          <a:lstStyle/>
          <a:p>
            <a:r>
              <a:rPr lang="fr-FR" b="1" dirty="0" smtClean="0">
                <a:solidFill>
                  <a:schemeClr val="tx2"/>
                </a:solidFill>
              </a:rPr>
              <a:t>2. Animation </a:t>
            </a:r>
            <a:r>
              <a:rPr lang="fr-FR" b="1" dirty="0">
                <a:solidFill>
                  <a:schemeClr val="tx2"/>
                </a:solidFill>
              </a:rPr>
              <a:t>collective </a:t>
            </a:r>
            <a:r>
              <a:rPr lang="fr-FR" b="1" dirty="0" smtClean="0">
                <a:solidFill>
                  <a:schemeClr val="tx2"/>
                </a:solidFill>
              </a:rPr>
              <a:t>d’une communauté </a:t>
            </a:r>
            <a:r>
              <a:rPr lang="fr-FR" b="1" dirty="0">
                <a:solidFill>
                  <a:schemeClr val="tx2"/>
                </a:solidFill>
              </a:rPr>
              <a:t>de travail </a:t>
            </a:r>
            <a:endParaRPr lang="fr-FR" b="1" dirty="0" smtClean="0">
              <a:solidFill>
                <a:schemeClr val="tx2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 smtClean="0"/>
              <a:t>Ateliers </a:t>
            </a:r>
            <a:r>
              <a:rPr lang="fr-FR" dirty="0"/>
              <a:t>d’échanges thématiques </a:t>
            </a:r>
            <a:endParaRPr lang="fr-FR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 smtClean="0"/>
              <a:t>Intervention </a:t>
            </a:r>
            <a:r>
              <a:rPr lang="fr-FR" dirty="0"/>
              <a:t>d’experts externes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 smtClean="0"/>
              <a:t>Retour d’expérience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dirty="0" smtClean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fr-FR" i="1" dirty="0" smtClean="0"/>
              <a:t>Atelier n°1 26/11/2020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fr-FR" b="1" i="1" dirty="0" smtClean="0"/>
              <a:t>Atelier n°2 11/02/2021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fr-FR" i="1" dirty="0" smtClean="0"/>
              <a:t>Prochain atelier élargi en juin 2021</a:t>
            </a:r>
            <a:endParaRPr lang="fr-FR" i="1" dirty="0"/>
          </a:p>
        </p:txBody>
      </p:sp>
      <p:sp>
        <p:nvSpPr>
          <p:cNvPr id="15" name="Espace réservé du contenu 14">
            <a:extLst>
              <a:ext uri="{FF2B5EF4-FFF2-40B4-BE49-F238E27FC236}">
                <a16:creationId xmlns:a16="http://schemas.microsoft.com/office/drawing/2014/main" id="{7B21A5F3-3095-4118-B548-F4196163EF2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8170230" y="2196133"/>
            <a:ext cx="3730033" cy="3422568"/>
          </a:xfrm>
        </p:spPr>
        <p:txBody>
          <a:bodyPr>
            <a:noAutofit/>
          </a:bodyPr>
          <a:lstStyle/>
          <a:p>
            <a:r>
              <a:rPr lang="fr-FR" b="1" dirty="0" smtClean="0">
                <a:solidFill>
                  <a:srgbClr val="C00000"/>
                </a:solidFill>
              </a:rPr>
              <a:t>3. Capitalisation </a:t>
            </a:r>
            <a:r>
              <a:rPr lang="fr-FR" b="1" dirty="0">
                <a:solidFill>
                  <a:srgbClr val="C00000"/>
                </a:solidFill>
              </a:rPr>
              <a:t>et production d’outils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/>
              <a:t>Inventaire des méthodes et outils projets de quartier à énergie positive et bas carbone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/>
              <a:t>Test du logiciel mis au point par le CSTB dans le cadre du projet R&amp;D Quartiers E+/C- </a:t>
            </a:r>
            <a:r>
              <a:rPr lang="fr-FR" dirty="0" smtClean="0"/>
              <a:t>(</a:t>
            </a:r>
            <a:r>
              <a:rPr lang="fr-FR" b="1" dirty="0" err="1" smtClean="0"/>
              <a:t>urbanprint</a:t>
            </a:r>
            <a:r>
              <a:rPr lang="fr-FR" dirty="0" smtClean="0"/>
              <a:t>)</a:t>
            </a:r>
            <a:endParaRPr lang="fr-F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/>
              <a:t>Fiches REX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/>
              <a:t>Identification d’outils jugés prioritaires et non existants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/>
              <a:t>Alimentation du site Internet dédié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27966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5">
            <a:extLst>
              <a:ext uri="{FF2B5EF4-FFF2-40B4-BE49-F238E27FC236}">
                <a16:creationId xmlns:a16="http://schemas.microsoft.com/office/drawing/2014/main" id="{C40FB52E-9197-4F2E-B2FF-74FA20ED868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Quartier Energie Carbone… vers un nouveau nom?</a:t>
            </a:r>
            <a:r>
              <a:rPr lang="fr-FR" dirty="0">
                <a:solidFill>
                  <a:schemeClr val="tx2"/>
                </a:solidFill>
              </a:rPr>
              <a:t/>
            </a:r>
            <a:br>
              <a:rPr lang="fr-FR" dirty="0">
                <a:solidFill>
                  <a:schemeClr val="tx2"/>
                </a:solidFill>
              </a:rPr>
            </a:br>
            <a:endParaRPr lang="fr-FR" dirty="0"/>
          </a:p>
        </p:txBody>
      </p:sp>
      <p:sp>
        <p:nvSpPr>
          <p:cNvPr id="7" name="Sous-titre 6">
            <a:extLst>
              <a:ext uri="{FF2B5EF4-FFF2-40B4-BE49-F238E27FC236}">
                <a16:creationId xmlns:a16="http://schemas.microsoft.com/office/drawing/2014/main" id="{A569FEF9-833E-42D5-8722-3906B83576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8297" y="4559827"/>
            <a:ext cx="11388902" cy="462662"/>
          </a:xfrm>
        </p:spPr>
        <p:txBody>
          <a:bodyPr/>
          <a:lstStyle/>
          <a:p>
            <a:r>
              <a:rPr lang="fr-FR" dirty="0" smtClean="0"/>
              <a:t>une proposition commune avec le projet R&amp;D CSTB</a:t>
            </a:r>
            <a:endParaRPr lang="fr-FR" dirty="0"/>
          </a:p>
        </p:txBody>
      </p:sp>
      <p:sp>
        <p:nvSpPr>
          <p:cNvPr id="8" name="Espace réservé de la date 7">
            <a:extLst>
              <a:ext uri="{FF2B5EF4-FFF2-40B4-BE49-F238E27FC236}">
                <a16:creationId xmlns:a16="http://schemas.microsoft.com/office/drawing/2014/main" id="{0BFA7890-E93E-4D5A-8ACC-6730D699A2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dirty="0" smtClean="0"/>
              <a:t>11/02/2021</a:t>
            </a:r>
            <a:endParaRPr lang="fr-FR" dirty="0"/>
          </a:p>
        </p:txBody>
      </p:sp>
      <p:sp>
        <p:nvSpPr>
          <p:cNvPr id="9" name="Espace réservé du pied de page 8">
            <a:extLst>
              <a:ext uri="{FF2B5EF4-FFF2-40B4-BE49-F238E27FC236}">
                <a16:creationId xmlns:a16="http://schemas.microsoft.com/office/drawing/2014/main" id="{A7FF71CD-C149-4C73-B707-B144246664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DAAT/PAVT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29704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D30EC088-6277-4B00-9972-762CDBDF43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AE380-707A-4B17-810D-A4D3F1C1ABAA}" type="datetime1">
              <a:rPr lang="fr-FR" smtClean="0"/>
              <a:t>10/02/2021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FD713E27-EDE2-4910-B35F-CA4589B611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Intitulé de la direction/service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32F1ED9D-542C-4AB7-AB8B-EBAB2D9F2D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99ADF-20A6-40EF-AAB9-F326D6E12C60}" type="slidenum">
              <a:rPr lang="fr-FR" smtClean="0"/>
              <a:t>5</a:t>
            </a:fld>
            <a:endParaRPr lang="fr-FR"/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5829" y="88517"/>
            <a:ext cx="11509471" cy="628199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127000" y="88517"/>
            <a:ext cx="2222500" cy="16386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3988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5">
            <a:extLst>
              <a:ext uri="{FF2B5EF4-FFF2-40B4-BE49-F238E27FC236}">
                <a16:creationId xmlns:a16="http://schemas.microsoft.com/office/drawing/2014/main" id="{C40FB52E-9197-4F2E-B2FF-74FA20ED868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Site </a:t>
            </a:r>
            <a:r>
              <a:rPr lang="fr-FR" dirty="0" err="1" smtClean="0"/>
              <a:t>Expé</a:t>
            </a:r>
            <a:r>
              <a:rPr lang="fr-FR" dirty="0" smtClean="0"/>
              <a:t> Urba </a:t>
            </a:r>
            <a:r>
              <a:rPr lang="fr-FR" dirty="0">
                <a:solidFill>
                  <a:schemeClr val="tx2"/>
                </a:solidFill>
              </a:rPr>
              <a:t/>
            </a:r>
            <a:br>
              <a:rPr lang="fr-FR" dirty="0">
                <a:solidFill>
                  <a:schemeClr val="tx2"/>
                </a:solidFill>
              </a:rPr>
            </a:br>
            <a:endParaRPr lang="fr-FR" dirty="0"/>
          </a:p>
        </p:txBody>
      </p:sp>
      <p:sp>
        <p:nvSpPr>
          <p:cNvPr id="7" name="Sous-titre 6">
            <a:extLst>
              <a:ext uri="{FF2B5EF4-FFF2-40B4-BE49-F238E27FC236}">
                <a16:creationId xmlns:a16="http://schemas.microsoft.com/office/drawing/2014/main" id="{A569FEF9-833E-42D5-8722-3906B83576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8297" y="4559827"/>
            <a:ext cx="11388902" cy="462662"/>
          </a:xfrm>
        </p:spPr>
        <p:txBody>
          <a:bodyPr/>
          <a:lstStyle/>
          <a:p>
            <a:r>
              <a:rPr lang="fr-FR" dirty="0"/>
              <a:t>https://experimentationsurbaines.ademe.fr/</a:t>
            </a:r>
            <a:endParaRPr lang="fr-FR" dirty="0"/>
          </a:p>
        </p:txBody>
      </p:sp>
      <p:sp>
        <p:nvSpPr>
          <p:cNvPr id="8" name="Espace réservé de la date 7">
            <a:extLst>
              <a:ext uri="{FF2B5EF4-FFF2-40B4-BE49-F238E27FC236}">
                <a16:creationId xmlns:a16="http://schemas.microsoft.com/office/drawing/2014/main" id="{0BFA7890-E93E-4D5A-8ACC-6730D699A2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dirty="0" smtClean="0"/>
              <a:t>11/02/2021</a:t>
            </a:r>
            <a:endParaRPr lang="fr-FR" dirty="0"/>
          </a:p>
        </p:txBody>
      </p:sp>
      <p:sp>
        <p:nvSpPr>
          <p:cNvPr id="9" name="Espace réservé du pied de page 8">
            <a:extLst>
              <a:ext uri="{FF2B5EF4-FFF2-40B4-BE49-F238E27FC236}">
                <a16:creationId xmlns:a16="http://schemas.microsoft.com/office/drawing/2014/main" id="{A7FF71CD-C149-4C73-B707-B144246664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DAAT/PAVT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16982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529" y="2751"/>
            <a:ext cx="12193057" cy="6852498"/>
          </a:xfrm>
          <a:prstGeom prst="rect">
            <a:avLst/>
          </a:prstGeom>
        </p:spPr>
      </p:pic>
      <p:sp>
        <p:nvSpPr>
          <p:cNvPr id="5" name="Espace réservé du contenu 2"/>
          <p:cNvSpPr txBox="1">
            <a:spLocks/>
          </p:cNvSpPr>
          <p:nvPr/>
        </p:nvSpPr>
        <p:spPr>
          <a:xfrm>
            <a:off x="1711105" y="2435382"/>
            <a:ext cx="9642695" cy="37415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cxnSp>
        <p:nvCxnSpPr>
          <p:cNvPr id="32" name="Connecteur droit 31"/>
          <p:cNvCxnSpPr/>
          <p:nvPr/>
        </p:nvCxnSpPr>
        <p:spPr>
          <a:xfrm>
            <a:off x="447220" y="2434929"/>
            <a:ext cx="1221923" cy="453"/>
          </a:xfrm>
          <a:prstGeom prst="line">
            <a:avLst/>
          </a:prstGeom>
          <a:noFill/>
          <a:ln w="76200" cap="flat" cmpd="sng" algn="ctr">
            <a:solidFill>
              <a:srgbClr val="FFFFFF"/>
            </a:solidFill>
            <a:prstDash val="solid"/>
            <a:miter lim="800000"/>
          </a:ln>
          <a:effectLst/>
        </p:spPr>
      </p:cxnSp>
      <p:pic>
        <p:nvPicPr>
          <p:cNvPr id="3" name="Imag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30450" y="424161"/>
            <a:ext cx="7346950" cy="6223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2723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contenu 2"/>
          <p:cNvSpPr txBox="1">
            <a:spLocks/>
          </p:cNvSpPr>
          <p:nvPr/>
        </p:nvSpPr>
        <p:spPr>
          <a:xfrm>
            <a:off x="1711105" y="2435382"/>
            <a:ext cx="9642695" cy="37415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pic>
        <p:nvPicPr>
          <p:cNvPr id="30" name="Image 29"/>
          <p:cNvPicPr>
            <a:picLocks noChangeAspect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2896" b="2564"/>
          <a:stretch/>
        </p:blipFill>
        <p:spPr>
          <a:xfrm>
            <a:off x="1" y="-49864"/>
            <a:ext cx="12192000" cy="6850743"/>
          </a:xfrm>
          <a:prstGeom prst="rect">
            <a:avLst/>
          </a:prstGeom>
        </p:spPr>
      </p:pic>
      <p:cxnSp>
        <p:nvCxnSpPr>
          <p:cNvPr id="32" name="Connecteur droit 31"/>
          <p:cNvCxnSpPr/>
          <p:nvPr/>
        </p:nvCxnSpPr>
        <p:spPr>
          <a:xfrm>
            <a:off x="447220" y="2434929"/>
            <a:ext cx="1221923" cy="453"/>
          </a:xfrm>
          <a:prstGeom prst="line">
            <a:avLst/>
          </a:prstGeom>
          <a:noFill/>
          <a:ln w="76200" cap="flat" cmpd="sng" algn="ctr">
            <a:solidFill>
              <a:srgbClr val="FFFFFF"/>
            </a:solidFill>
            <a:prstDash val="solid"/>
            <a:miter lim="800000"/>
          </a:ln>
          <a:effectLst/>
        </p:spPr>
      </p:cxnSp>
      <p:pic>
        <p:nvPicPr>
          <p:cNvPr id="4" name="Imag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70362" y="148466"/>
            <a:ext cx="7713438" cy="6400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5310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contenu 10">
            <a:extLst>
              <a:ext uri="{FF2B5EF4-FFF2-40B4-BE49-F238E27FC236}">
                <a16:creationId xmlns:a16="http://schemas.microsoft.com/office/drawing/2014/main" id="{65D04F93-9803-48D6-BDFE-DC52673982F4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>
              <a:spcAft>
                <a:spcPts val="0"/>
              </a:spcAft>
            </a:pPr>
            <a:r>
              <a:rPr lang="fr-FR" dirty="0"/>
              <a:t>Intitulé de la direction/service</a:t>
            </a:r>
          </a:p>
          <a:p>
            <a:pPr>
              <a:spcAft>
                <a:spcPts val="0"/>
              </a:spcAft>
            </a:pPr>
            <a:r>
              <a:rPr lang="fr-FR" b="0" dirty="0"/>
              <a:t>Contacts</a:t>
            </a:r>
          </a:p>
        </p:txBody>
      </p:sp>
    </p:spTree>
    <p:extLst>
      <p:ext uri="{BB962C8B-B14F-4D97-AF65-F5344CB8AC3E}">
        <p14:creationId xmlns:p14="http://schemas.microsoft.com/office/powerpoint/2010/main" val="3068683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ADEME">
      <a:dk1>
        <a:sysClr val="windowText" lastClr="000000"/>
      </a:dk1>
      <a:lt1>
        <a:sysClr val="window" lastClr="FFFFFF"/>
      </a:lt1>
      <a:dk2>
        <a:srgbClr val="169B62"/>
      </a:dk2>
      <a:lt2>
        <a:srgbClr val="466964"/>
      </a:lt2>
      <a:accent1>
        <a:srgbClr val="5770BE"/>
      </a:accent1>
      <a:accent2>
        <a:srgbClr val="484D7A"/>
      </a:accent2>
      <a:accent3>
        <a:srgbClr val="FF8D7E"/>
      </a:accent3>
      <a:accent4>
        <a:srgbClr val="FFE800"/>
      </a:accent4>
      <a:accent5>
        <a:srgbClr val="FF9940"/>
      </a:accent5>
      <a:accent6>
        <a:srgbClr val="FF6F4C"/>
      </a:accent6>
      <a:hlink>
        <a:srgbClr val="7D4E5B"/>
      </a:hlink>
      <a:folHlink>
        <a:srgbClr val="A26859"/>
      </a:folHlink>
    </a:clrScheme>
    <a:fontScheme name="Personnalisé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549</TotalTime>
  <Words>263</Words>
  <Application>Microsoft Office PowerPoint</Application>
  <PresentationFormat>Grand écran</PresentationFormat>
  <Paragraphs>50</Paragraphs>
  <Slides>9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3" baseType="lpstr">
      <vt:lpstr>Arial</vt:lpstr>
      <vt:lpstr>Calibri</vt:lpstr>
      <vt:lpstr>Wingdings</vt:lpstr>
      <vt:lpstr>Thème Office</vt:lpstr>
      <vt:lpstr>Expérimentation QUARTIERS E+C- </vt:lpstr>
      <vt:lpstr>L’expérimentation QUARTIERS E+C-</vt:lpstr>
      <vt:lpstr>Objectifs de l’Expé Quartiers E+C-</vt:lpstr>
      <vt:lpstr>Quartier Energie Carbone… vers un nouveau nom? </vt:lpstr>
      <vt:lpstr>Présentation PowerPoint</vt:lpstr>
      <vt:lpstr>Site Expé Urba  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Antoine Freytet-Gentil</dc:creator>
  <cp:lastModifiedBy>LEFRANC Anne</cp:lastModifiedBy>
  <cp:revision>40</cp:revision>
  <dcterms:created xsi:type="dcterms:W3CDTF">2020-03-19T10:03:35Z</dcterms:created>
  <dcterms:modified xsi:type="dcterms:W3CDTF">2021-02-10T13:05:33Z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438390</vt:lpwstr>
  </property>
  <property fmtid="{D5CDD505-2E9C-101B-9397-08002B2CF9AE}" name="NXPowerLiteSettings" pid="3">
    <vt:lpwstr>C7000400038000</vt:lpwstr>
  </property>
  <property fmtid="{D5CDD505-2E9C-101B-9397-08002B2CF9AE}" name="NXPowerLiteVersion" pid="4">
    <vt:lpwstr>S9.0.3</vt:lpwstr>
  </property>
</Properties>
</file>