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theme/theme10.xml" ContentType="application/vnd.openxmlformats-officedocument.theme+xml"/>
  <Override PartName="/ppt/slideLayouts/slideLayout11.xml" ContentType="application/vnd.openxmlformats-officedocument.presentationml.slideLayout+xml"/>
  <Override PartName="/ppt/theme/theme11.xml" ContentType="application/vnd.openxmlformats-officedocument.theme+xml"/>
  <Override PartName="/ppt/slideLayouts/slideLayout12.xml" ContentType="application/vnd.openxmlformats-officedocument.presentationml.slideLayout+xml"/>
  <Override PartName="/ppt/theme/theme12.xml" ContentType="application/vnd.openxmlformats-officedocument.theme+xml"/>
  <Override PartName="/ppt/slideLayouts/slideLayout13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50" r:id="rId2"/>
    <p:sldMasterId id="2147483652" r:id="rId3"/>
    <p:sldMasterId id="2147483654" r:id="rId4"/>
    <p:sldMasterId id="2147483656" r:id="rId5"/>
    <p:sldMasterId id="2147483659" r:id="rId6"/>
    <p:sldMasterId id="2147483661" r:id="rId7"/>
    <p:sldMasterId id="2147483663" r:id="rId8"/>
    <p:sldMasterId id="2147483665" r:id="rId9"/>
    <p:sldMasterId id="2147483667" r:id="rId10"/>
    <p:sldMasterId id="2147483669" r:id="rId11"/>
    <p:sldMasterId id="2147483672" r:id="rId12"/>
    <p:sldMasterId id="2147483674" r:id="rId13"/>
  </p:sldMasterIdLst>
  <p:notesMasterIdLst>
    <p:notesMasterId r:id="rId20"/>
  </p:notesMasterIdLst>
  <p:handoutMasterIdLst>
    <p:handoutMasterId r:id="rId21"/>
  </p:handoutMasterIdLst>
  <p:sldIdLst>
    <p:sldId id="256" r:id="rId14"/>
    <p:sldId id="301" r:id="rId15"/>
    <p:sldId id="300" r:id="rId16"/>
    <p:sldId id="302" r:id="rId17"/>
    <p:sldId id="310" r:id="rId18"/>
    <p:sldId id="286" r:id="rId19"/>
  </p:sldIdLst>
  <p:sldSz cx="10688638" cy="7562850"/>
  <p:notesSz cx="6797675" cy="9926638"/>
  <p:defaultTextStyle>
    <a:defPPr>
      <a:defRPr lang="fr-FR"/>
    </a:defPPr>
    <a:lvl1pPr marL="0" algn="l" defTabSz="5213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373" algn="l" defTabSz="5213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744" algn="l" defTabSz="5213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117" algn="l" defTabSz="5213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489" algn="l" defTabSz="5213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6860" algn="l" defTabSz="5213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233" algn="l" defTabSz="5213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49605" algn="l" defTabSz="5213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0977" algn="l" defTabSz="5213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7400"/>
    <a:srgbClr val="418200"/>
    <a:srgbClr val="3D7A00"/>
    <a:srgbClr val="336600"/>
    <a:srgbClr val="006600"/>
    <a:srgbClr val="C72322"/>
    <a:srgbClr val="AAB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1500" y="90"/>
      </p:cViewPr>
      <p:guideLst>
        <p:guide orient="horz" pos="2382"/>
        <p:guide pos="336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6332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r">
              <a:defRPr sz="1200"/>
            </a:lvl1pPr>
          </a:lstStyle>
          <a:p>
            <a:fld id="{AF356593-367A-CC4C-9EA9-D2F91A902EA5}" type="datetimeFigureOut">
              <a:rPr lang="fr-FR" smtClean="0"/>
              <a:t>10/02/2021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r">
              <a:defRPr sz="1200"/>
            </a:lvl1pPr>
          </a:lstStyle>
          <a:p>
            <a:fld id="{3D54F60B-AFEA-0042-841E-869DD02826C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749031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6332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r">
              <a:defRPr sz="1200"/>
            </a:lvl1pPr>
          </a:lstStyle>
          <a:p>
            <a:fld id="{F18BB504-A18F-CF4F-8843-0A3E243E5183}" type="datetimeFigureOut">
              <a:rPr lang="fr-FR" smtClean="0"/>
              <a:t>10/02/2021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768350" y="744538"/>
            <a:ext cx="52609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3" tIns="45706" rIns="91413" bIns="45706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13" tIns="45706" rIns="91413" bIns="45706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r">
              <a:defRPr sz="1200"/>
            </a:lvl1pPr>
          </a:lstStyle>
          <a:p>
            <a:fld id="{AD2845C0-D7B1-9C40-B0AA-0735797FE9D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728348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5213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373" algn="l" defTabSz="5213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744" algn="l" defTabSz="5213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117" algn="l" defTabSz="5213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489" algn="l" defTabSz="5213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6860" algn="l" defTabSz="5213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233" algn="l" defTabSz="5213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49605" algn="l" defTabSz="5213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0977" algn="l" defTabSz="5213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8767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094831" y="1581728"/>
            <a:ext cx="3489672" cy="3867217"/>
          </a:xfrm>
          <a:prstGeom prst="rect">
            <a:avLst/>
          </a:prstGeom>
        </p:spPr>
        <p:txBody>
          <a:bodyPr lIns="104172" tIns="52084" rIns="104172" bIns="52084" anchor="ctr" anchorCtr="0"/>
          <a:lstStyle>
            <a:lvl1pPr algn="r">
              <a:defRPr sz="270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199709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21746" y="302865"/>
            <a:ext cx="6366893" cy="404940"/>
          </a:xfrm>
          <a:prstGeom prst="rect">
            <a:avLst/>
          </a:prstGeom>
        </p:spPr>
        <p:txBody>
          <a:bodyPr lIns="104172" tIns="52084" rIns="104172" bIns="52084"/>
          <a:lstStyle>
            <a:lvl1pPr algn="l">
              <a:defRPr sz="2300">
                <a:solidFill>
                  <a:srgbClr val="645946"/>
                </a:solidFill>
                <a:latin typeface="Trebuchet MS"/>
                <a:cs typeface="Trebuchet MS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88143" y="1191000"/>
            <a:ext cx="9889094" cy="5558000"/>
          </a:xfrm>
          <a:prstGeom prst="rect">
            <a:avLst/>
          </a:prstGeom>
        </p:spPr>
        <p:txBody>
          <a:bodyPr lIns="104172" tIns="52084" rIns="104172" bIns="52084" anchor="ctr" anchorCtr="0"/>
          <a:lstStyle>
            <a:lvl1pPr marL="390637" indent="-390637">
              <a:spcBef>
                <a:spcPts val="1232"/>
              </a:spcBef>
              <a:buSzPct val="100000"/>
              <a:buFontTx/>
              <a:buBlip>
                <a:blip r:embed="rId2"/>
              </a:buBlip>
              <a:defRPr sz="2200">
                <a:latin typeface="Trebuchet MS"/>
                <a:cs typeface="Trebuchet MS"/>
              </a:defRPr>
            </a:lvl1pPr>
            <a:lvl2pPr marL="846391" indent="-325535">
              <a:spcBef>
                <a:spcPts val="1232"/>
              </a:spcBef>
              <a:buFont typeface="Arial"/>
              <a:buChar char="•"/>
              <a:defRPr sz="1800">
                <a:latin typeface="Trebuchet MS"/>
                <a:cs typeface="Trebuchet MS"/>
              </a:defRPr>
            </a:lvl2pPr>
            <a:lvl3pPr marL="1302142" indent="-260426">
              <a:spcBef>
                <a:spcPts val="1232"/>
              </a:spcBef>
              <a:buSzPct val="60000"/>
              <a:buFont typeface="Courier New"/>
              <a:buChar char="o"/>
              <a:defRPr sz="1600">
                <a:latin typeface="Trebuchet MS"/>
                <a:cs typeface="Trebuchet MS"/>
              </a:defRPr>
            </a:lvl3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36280797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094831" y="1581728"/>
            <a:ext cx="3489672" cy="3867217"/>
          </a:xfrm>
          <a:prstGeom prst="rect">
            <a:avLst/>
          </a:prstGeom>
        </p:spPr>
        <p:txBody>
          <a:bodyPr lIns="104274" tIns="52138" rIns="104274" bIns="52138" anchor="ctr" anchorCtr="0"/>
          <a:lstStyle>
            <a:lvl1pPr algn="r">
              <a:defRPr sz="270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19473450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094831" y="1581728"/>
            <a:ext cx="3489672" cy="3867217"/>
          </a:xfrm>
          <a:prstGeom prst="rect">
            <a:avLst/>
          </a:prstGeom>
        </p:spPr>
        <p:txBody>
          <a:bodyPr lIns="104172" tIns="52084" rIns="104172" bIns="52084" anchor="ctr" anchorCtr="0"/>
          <a:lstStyle>
            <a:lvl1pPr algn="r">
              <a:defRPr sz="270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1701627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094831" y="1581728"/>
            <a:ext cx="3489672" cy="3867217"/>
          </a:xfrm>
          <a:prstGeom prst="rect">
            <a:avLst/>
          </a:prstGeom>
        </p:spPr>
        <p:txBody>
          <a:bodyPr lIns="104274" tIns="52138" rIns="104274" bIns="52138" anchor="ctr" anchorCtr="0"/>
          <a:lstStyle>
            <a:lvl1pPr algn="r">
              <a:defRPr sz="270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1435545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767" y="301720"/>
            <a:ext cx="10187871" cy="404940"/>
          </a:xfrm>
          <a:prstGeom prst="rect">
            <a:avLst/>
          </a:prstGeom>
        </p:spPr>
        <p:txBody>
          <a:bodyPr lIns="104274" tIns="52138" rIns="104274" bIns="52138"/>
          <a:lstStyle>
            <a:lvl1pPr algn="l">
              <a:defRPr sz="2300">
                <a:solidFill>
                  <a:srgbClr val="645946"/>
                </a:solidFill>
                <a:latin typeface="Trebuchet MS"/>
                <a:cs typeface="Trebuchet MS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88143" y="1190999"/>
            <a:ext cx="9889094" cy="5558000"/>
          </a:xfrm>
          <a:prstGeom prst="rect">
            <a:avLst/>
          </a:prstGeom>
        </p:spPr>
        <p:txBody>
          <a:bodyPr lIns="104274" tIns="52138" rIns="104274" bIns="52138" anchor="ctr" anchorCtr="0"/>
          <a:lstStyle>
            <a:lvl1pPr marL="391028" indent="-391028">
              <a:spcBef>
                <a:spcPts val="1232"/>
              </a:spcBef>
              <a:buSzPct val="100000"/>
              <a:buFontTx/>
              <a:buBlip>
                <a:blip r:embed="rId2"/>
              </a:buBlip>
              <a:defRPr sz="2200">
                <a:latin typeface="Trebuchet MS"/>
                <a:cs typeface="Trebuchet MS"/>
              </a:defRPr>
            </a:lvl1pPr>
            <a:lvl2pPr marL="847230" indent="-325858">
              <a:spcBef>
                <a:spcPts val="1232"/>
              </a:spcBef>
              <a:buFont typeface="Arial"/>
              <a:buChar char="•"/>
              <a:defRPr sz="1800">
                <a:latin typeface="Trebuchet MS"/>
                <a:cs typeface="Trebuchet MS"/>
              </a:defRPr>
            </a:lvl2pPr>
            <a:lvl3pPr marL="1303431" indent="-260685">
              <a:spcBef>
                <a:spcPts val="1232"/>
              </a:spcBef>
              <a:buSzPct val="60000"/>
              <a:buFont typeface="Courier New"/>
              <a:buChar char="o"/>
              <a:defRPr sz="1600">
                <a:latin typeface="Trebuchet MS"/>
                <a:cs typeface="Trebuchet MS"/>
              </a:defRPr>
            </a:lvl3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566180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01561" y="302865"/>
            <a:ext cx="7987079" cy="404940"/>
          </a:xfrm>
          <a:prstGeom prst="rect">
            <a:avLst/>
          </a:prstGeom>
        </p:spPr>
        <p:txBody>
          <a:bodyPr lIns="104274" tIns="52138" rIns="104274" bIns="52138"/>
          <a:lstStyle>
            <a:lvl1pPr>
              <a:defRPr sz="2300"/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88143" y="1191000"/>
            <a:ext cx="9889094" cy="5558000"/>
          </a:xfrm>
          <a:prstGeom prst="rect">
            <a:avLst/>
          </a:prstGeom>
        </p:spPr>
        <p:txBody>
          <a:bodyPr lIns="104274" tIns="52138" rIns="104274" bIns="52138" anchor="ctr" anchorCtr="0"/>
          <a:lstStyle>
            <a:lvl1pPr marL="391028" indent="-391028">
              <a:spcBef>
                <a:spcPts val="1232"/>
              </a:spcBef>
              <a:buSzPct val="100000"/>
              <a:buFontTx/>
              <a:buBlip>
                <a:blip r:embed="rId2"/>
              </a:buBlip>
              <a:defRPr sz="2200">
                <a:latin typeface="Trebuchet MS"/>
                <a:cs typeface="Trebuchet MS"/>
              </a:defRPr>
            </a:lvl1pPr>
            <a:lvl2pPr marL="847230" indent="-325858">
              <a:spcBef>
                <a:spcPts val="1232"/>
              </a:spcBef>
              <a:buFont typeface="Arial"/>
              <a:buChar char="•"/>
              <a:defRPr sz="1800" baseline="0">
                <a:latin typeface="Trebuchet MS"/>
                <a:cs typeface="Trebuchet MS"/>
              </a:defRPr>
            </a:lvl2pPr>
            <a:lvl3pPr marL="1303431" indent="-260685">
              <a:spcBef>
                <a:spcPts val="1232"/>
              </a:spcBef>
              <a:buSzPct val="60000"/>
              <a:buFont typeface="Courier New"/>
              <a:buChar char="o"/>
              <a:defRPr sz="1600">
                <a:latin typeface="Trebuchet MS"/>
                <a:cs typeface="Trebuchet MS"/>
              </a:defRPr>
            </a:lvl3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3378857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21746" y="302865"/>
            <a:ext cx="6366893" cy="404940"/>
          </a:xfrm>
          <a:prstGeom prst="rect">
            <a:avLst/>
          </a:prstGeom>
        </p:spPr>
        <p:txBody>
          <a:bodyPr lIns="104274" tIns="52138" rIns="104274" bIns="52138"/>
          <a:lstStyle>
            <a:lvl1pPr algn="l">
              <a:defRPr sz="2300">
                <a:solidFill>
                  <a:srgbClr val="645946"/>
                </a:solidFill>
                <a:latin typeface="Trebuchet MS"/>
                <a:cs typeface="Trebuchet MS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88143" y="1191000"/>
            <a:ext cx="9889094" cy="5558000"/>
          </a:xfrm>
          <a:prstGeom prst="rect">
            <a:avLst/>
          </a:prstGeom>
        </p:spPr>
        <p:txBody>
          <a:bodyPr lIns="104274" tIns="52138" rIns="104274" bIns="52138" anchor="ctr" anchorCtr="0"/>
          <a:lstStyle>
            <a:lvl1pPr marL="391028" indent="-391028">
              <a:spcBef>
                <a:spcPts val="1232"/>
              </a:spcBef>
              <a:buSzPct val="100000"/>
              <a:buFontTx/>
              <a:buBlip>
                <a:blip r:embed="rId2"/>
              </a:buBlip>
              <a:defRPr sz="2200">
                <a:latin typeface="Trebuchet MS"/>
                <a:cs typeface="Trebuchet MS"/>
              </a:defRPr>
            </a:lvl1pPr>
            <a:lvl2pPr marL="847230" indent="-325858">
              <a:spcBef>
                <a:spcPts val="1232"/>
              </a:spcBef>
              <a:buFont typeface="Arial"/>
              <a:buChar char="•"/>
              <a:defRPr sz="1800">
                <a:latin typeface="Trebuchet MS"/>
                <a:cs typeface="Trebuchet MS"/>
              </a:defRPr>
            </a:lvl2pPr>
            <a:lvl3pPr marL="1303431" indent="-260685">
              <a:spcBef>
                <a:spcPts val="1232"/>
              </a:spcBef>
              <a:buSzPct val="60000"/>
              <a:buFont typeface="Courier New"/>
              <a:buChar char="o"/>
              <a:defRPr sz="1600">
                <a:latin typeface="Trebuchet MS"/>
                <a:cs typeface="Trebuchet MS"/>
              </a:defRPr>
            </a:lvl3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561944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094831" y="1581728"/>
            <a:ext cx="3489672" cy="3867217"/>
          </a:xfrm>
          <a:prstGeom prst="rect">
            <a:avLst/>
          </a:prstGeom>
        </p:spPr>
        <p:txBody>
          <a:bodyPr lIns="104223" tIns="52111" rIns="104223" bIns="52111" anchor="ctr" anchorCtr="0"/>
          <a:lstStyle>
            <a:lvl1pPr algn="r">
              <a:defRPr sz="270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250143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01565" y="302865"/>
            <a:ext cx="7987079" cy="404940"/>
          </a:xfrm>
          <a:prstGeom prst="rect">
            <a:avLst/>
          </a:prstGeom>
        </p:spPr>
        <p:txBody>
          <a:bodyPr lIns="104223" tIns="52111" rIns="104223" bIns="52111"/>
          <a:lstStyle>
            <a:lvl1pPr>
              <a:defRPr sz="2300"/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88143" y="1191000"/>
            <a:ext cx="9889094" cy="5558000"/>
          </a:xfrm>
          <a:prstGeom prst="rect">
            <a:avLst/>
          </a:prstGeom>
        </p:spPr>
        <p:txBody>
          <a:bodyPr lIns="104223" tIns="52111" rIns="104223" bIns="52111" anchor="ctr" anchorCtr="0"/>
          <a:lstStyle>
            <a:lvl1pPr marL="390832" indent="-390832">
              <a:spcBef>
                <a:spcPts val="1232"/>
              </a:spcBef>
              <a:buSzPct val="100000"/>
              <a:buFontTx/>
              <a:buBlip>
                <a:blip r:embed="rId2"/>
              </a:buBlip>
              <a:defRPr sz="2200">
                <a:latin typeface="Trebuchet MS"/>
                <a:cs typeface="Trebuchet MS"/>
              </a:defRPr>
            </a:lvl1pPr>
            <a:lvl2pPr marL="846811" indent="-325698">
              <a:spcBef>
                <a:spcPts val="1232"/>
              </a:spcBef>
              <a:buFont typeface="Arial"/>
              <a:buChar char="•"/>
              <a:defRPr sz="1800" baseline="0">
                <a:latin typeface="Trebuchet MS"/>
                <a:cs typeface="Trebuchet MS"/>
              </a:defRPr>
            </a:lvl2pPr>
            <a:lvl3pPr marL="1302787" indent="-260555">
              <a:spcBef>
                <a:spcPts val="1232"/>
              </a:spcBef>
              <a:buSzPct val="60000"/>
              <a:buFont typeface="Courier New"/>
              <a:buChar char="o"/>
              <a:defRPr sz="1600">
                <a:latin typeface="Trebuchet MS"/>
                <a:cs typeface="Trebuchet MS"/>
              </a:defRPr>
            </a:lvl3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1606661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767" y="301720"/>
            <a:ext cx="10187871" cy="404940"/>
          </a:xfrm>
          <a:prstGeom prst="rect">
            <a:avLst/>
          </a:prstGeom>
        </p:spPr>
        <p:txBody>
          <a:bodyPr lIns="104223" tIns="52111" rIns="104223" bIns="52111"/>
          <a:lstStyle>
            <a:lvl1pPr algn="l">
              <a:defRPr sz="2300">
                <a:solidFill>
                  <a:srgbClr val="645946"/>
                </a:solidFill>
                <a:latin typeface="Trebuchet MS"/>
                <a:cs typeface="Trebuchet MS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88143" y="1190999"/>
            <a:ext cx="9889094" cy="5558000"/>
          </a:xfrm>
          <a:prstGeom prst="rect">
            <a:avLst/>
          </a:prstGeom>
        </p:spPr>
        <p:txBody>
          <a:bodyPr lIns="104223" tIns="52111" rIns="104223" bIns="52111" anchor="ctr" anchorCtr="0"/>
          <a:lstStyle>
            <a:lvl1pPr marL="390832" indent="-390832">
              <a:spcBef>
                <a:spcPts val="1232"/>
              </a:spcBef>
              <a:buSzPct val="100000"/>
              <a:buFontTx/>
              <a:buBlip>
                <a:blip r:embed="rId2"/>
              </a:buBlip>
              <a:defRPr sz="2200">
                <a:latin typeface="Trebuchet MS"/>
                <a:cs typeface="Trebuchet MS"/>
              </a:defRPr>
            </a:lvl1pPr>
            <a:lvl2pPr marL="846811" indent="-325698">
              <a:spcBef>
                <a:spcPts val="1232"/>
              </a:spcBef>
              <a:buFont typeface="Arial"/>
              <a:buChar char="•"/>
              <a:defRPr sz="1800">
                <a:latin typeface="Trebuchet MS"/>
                <a:cs typeface="Trebuchet MS"/>
              </a:defRPr>
            </a:lvl2pPr>
            <a:lvl3pPr marL="1302787" indent="-260555">
              <a:spcBef>
                <a:spcPts val="1232"/>
              </a:spcBef>
              <a:buSzPct val="60000"/>
              <a:buFont typeface="Courier New"/>
              <a:buChar char="o"/>
              <a:defRPr sz="1600">
                <a:latin typeface="Trebuchet MS"/>
                <a:cs typeface="Trebuchet MS"/>
              </a:defRPr>
            </a:lvl3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3534613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767" y="301720"/>
            <a:ext cx="10187871" cy="404940"/>
          </a:xfrm>
          <a:prstGeom prst="rect">
            <a:avLst/>
          </a:prstGeom>
        </p:spPr>
        <p:txBody>
          <a:bodyPr lIns="104172" tIns="52084" rIns="104172" bIns="52084"/>
          <a:lstStyle>
            <a:lvl1pPr algn="l">
              <a:defRPr sz="2300">
                <a:solidFill>
                  <a:srgbClr val="645946"/>
                </a:solidFill>
                <a:latin typeface="Trebuchet MS"/>
                <a:cs typeface="Trebuchet MS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88143" y="1190999"/>
            <a:ext cx="9889094" cy="5558000"/>
          </a:xfrm>
          <a:prstGeom prst="rect">
            <a:avLst/>
          </a:prstGeom>
        </p:spPr>
        <p:txBody>
          <a:bodyPr lIns="104172" tIns="52084" rIns="104172" bIns="52084" anchor="ctr" anchorCtr="0"/>
          <a:lstStyle>
            <a:lvl1pPr marL="390637" indent="-390637">
              <a:spcBef>
                <a:spcPts val="1232"/>
              </a:spcBef>
              <a:buSzPct val="100000"/>
              <a:buFontTx/>
              <a:buBlip>
                <a:blip r:embed="rId2"/>
              </a:buBlip>
              <a:defRPr sz="2200">
                <a:latin typeface="Trebuchet MS"/>
                <a:cs typeface="Trebuchet MS"/>
              </a:defRPr>
            </a:lvl1pPr>
            <a:lvl2pPr marL="846391" indent="-325535">
              <a:spcBef>
                <a:spcPts val="1232"/>
              </a:spcBef>
              <a:buFont typeface="Arial"/>
              <a:buChar char="•"/>
              <a:defRPr sz="1800">
                <a:latin typeface="Trebuchet MS"/>
                <a:cs typeface="Trebuchet MS"/>
              </a:defRPr>
            </a:lvl2pPr>
            <a:lvl3pPr marL="1302142" indent="-260426">
              <a:spcBef>
                <a:spcPts val="1232"/>
              </a:spcBef>
              <a:buSzPct val="60000"/>
              <a:buFont typeface="Courier New"/>
              <a:buChar char="o"/>
              <a:defRPr sz="1600">
                <a:latin typeface="Trebuchet MS"/>
                <a:cs typeface="Trebuchet MS"/>
              </a:defRPr>
            </a:lvl3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859743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2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3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slide-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2466"/>
            <a:ext cx="10688638" cy="5097783"/>
          </a:xfrm>
          <a:prstGeom prst="rect">
            <a:avLst/>
          </a:prstGeom>
        </p:spPr>
      </p:pic>
      <p:sp>
        <p:nvSpPr>
          <p:cNvPr id="11" name="ZoneTexte 10"/>
          <p:cNvSpPr txBox="1"/>
          <p:nvPr userDrawn="1"/>
        </p:nvSpPr>
        <p:spPr>
          <a:xfrm>
            <a:off x="96126" y="1449461"/>
            <a:ext cx="3417948" cy="3973805"/>
          </a:xfrm>
          <a:prstGeom prst="rect">
            <a:avLst/>
          </a:prstGeom>
          <a:noFill/>
        </p:spPr>
        <p:txBody>
          <a:bodyPr wrap="none" lIns="104274" tIns="52138" rIns="104274" bIns="52138" rtlCol="0" anchor="ctr" anchorCtr="0">
            <a:normAutofit/>
          </a:bodyPr>
          <a:lstStyle/>
          <a:p>
            <a:r>
              <a:rPr lang="fr-FR" sz="4900" dirty="0">
                <a:solidFill>
                  <a:schemeClr val="bg1"/>
                </a:solidFill>
                <a:latin typeface="Trebuchet MS"/>
                <a:cs typeface="Trebuchet MS"/>
              </a:rPr>
              <a:t>L’ÉCO</a:t>
            </a:r>
          </a:p>
          <a:p>
            <a:pPr marL="0" algn="l" defTabSz="521373" rtl="0" eaLnBrk="1" latinLnBrk="0" hangingPunct="1"/>
            <a:r>
              <a:rPr lang="fr-FR" sz="4900" b="1" kern="1200" dirty="0">
                <a:solidFill>
                  <a:schemeClr val="bg1"/>
                </a:solidFill>
                <a:latin typeface="Trebuchet MS"/>
                <a:ea typeface="+mn-ea"/>
                <a:cs typeface="Trebuchet MS"/>
              </a:rPr>
              <a:t>QUARTIER</a:t>
            </a:r>
          </a:p>
          <a:p>
            <a:pPr marL="0" algn="l" defTabSz="521373" rtl="0" eaLnBrk="1" latinLnBrk="0" hangingPunct="1"/>
            <a:r>
              <a:rPr lang="fr-FR" sz="4300" b="0" kern="1200" dirty="0">
                <a:solidFill>
                  <a:schemeClr val="bg1"/>
                </a:solidFill>
                <a:latin typeface="Trebuchet MS"/>
                <a:ea typeface="+mn-ea"/>
                <a:cs typeface="Trebuchet MS"/>
              </a:rPr>
              <a:t>des Orfèvres</a:t>
            </a:r>
          </a:p>
        </p:txBody>
      </p:sp>
      <p:pic>
        <p:nvPicPr>
          <p:cNvPr id="3" name="Image 2" descr="TREVOUX-logo-RVB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4984" y="6651280"/>
            <a:ext cx="1541299" cy="6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723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dt="0"/>
  <p:txStyles>
    <p:titleStyle>
      <a:lvl1pPr algn="ctr" defTabSz="521373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028" indent="-391028" algn="l" defTabSz="521373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7230" indent="-325858" algn="l" defTabSz="521373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431" indent="-260685" algn="l" defTabSz="521373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4802" indent="-260685" algn="l" defTabSz="521373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175" indent="-260685" algn="l" defTabSz="521373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547" indent="-260685" algn="l" defTabSz="521373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8919" indent="-260685" algn="l" defTabSz="521373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291" indent="-260685" algn="l" defTabSz="521373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1663" indent="-260685" algn="l" defTabSz="521373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213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373" algn="l" defTabSz="5213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744" algn="l" defTabSz="5213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117" algn="l" defTabSz="5213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489" algn="l" defTabSz="5213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6860" algn="l" defTabSz="5213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233" algn="l" defTabSz="5213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9605" algn="l" defTabSz="5213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0977" algn="l" defTabSz="5213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slide-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0512"/>
            <a:ext cx="10688638" cy="4899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671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hf sldNum="0" hdr="0" dt="0"/>
  <p:txStyles>
    <p:titleStyle>
      <a:lvl1pPr algn="ctr" defTabSz="5208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0637" indent="-390637" algn="l" defTabSz="520856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6391" indent="-325535" algn="l" defTabSz="520856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2142" indent="-260426" algn="l" defTabSz="520856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2998" indent="-260426" algn="l" defTabSz="520856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3855" indent="-260426" algn="l" defTabSz="520856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4711" indent="-260426" algn="l" defTabSz="520856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5569" indent="-260426" algn="l" defTabSz="520856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6425" indent="-260426" algn="l" defTabSz="520856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27283" indent="-260426" algn="l" defTabSz="520856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208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0856" algn="l" defTabSz="5208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1713" algn="l" defTabSz="5208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2569" algn="l" defTabSz="5208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3427" algn="l" defTabSz="5208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4282" algn="l" defTabSz="5208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5141" algn="l" defTabSz="5208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5996" algn="l" defTabSz="5208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66853" algn="l" defTabSz="5208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slide-3-bas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121" y="6894236"/>
            <a:ext cx="5034517" cy="705889"/>
          </a:xfrm>
          <a:prstGeom prst="rect">
            <a:avLst/>
          </a:prstGeom>
        </p:spPr>
      </p:pic>
      <p:pic>
        <p:nvPicPr>
          <p:cNvPr id="2" name="Image 1" descr="slide-3-haut3 copie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0631"/>
            <a:ext cx="10688638" cy="338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167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hf sldNum="0" hdr="0" dt="0"/>
  <p:txStyles>
    <p:titleStyle>
      <a:lvl1pPr algn="ctr" defTabSz="5208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0637" indent="-390637" algn="l" defTabSz="520856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6391" indent="-325535" algn="l" defTabSz="520856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2142" indent="-260426" algn="l" defTabSz="520856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2998" indent="-260426" algn="l" defTabSz="520856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3855" indent="-260426" algn="l" defTabSz="520856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4711" indent="-260426" algn="l" defTabSz="520856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5569" indent="-260426" algn="l" defTabSz="520856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6425" indent="-260426" algn="l" defTabSz="520856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27283" indent="-260426" algn="l" defTabSz="520856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208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0856" algn="l" defTabSz="5208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1713" algn="l" defTabSz="5208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2569" algn="l" defTabSz="5208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3427" algn="l" defTabSz="5208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4282" algn="l" defTabSz="5208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5141" algn="l" defTabSz="5208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5996" algn="l" defTabSz="5208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66853" algn="l" defTabSz="5208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 6">
            <a:extLst>
              <a:ext uri="{FF2B5EF4-FFF2-40B4-BE49-F238E27FC236}">
                <a16:creationId xmlns:a16="http://schemas.microsoft.com/office/drawing/2014/main" id="{02C92D96-496B-4A22-BCC4-3DAD8286CA8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0325"/>
            <a:ext cx="10688638" cy="489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7189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sldNum="0" hdr="0" dt="0"/>
  <p:txStyles>
    <p:titleStyle>
      <a:lvl1pPr algn="ctr" defTabSz="520700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2070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anose="020F0502020204030204" pitchFamily="34" charset="0"/>
        </a:defRPr>
      </a:lvl2pPr>
      <a:lvl3pPr algn="ctr" defTabSz="52070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anose="020F0502020204030204" pitchFamily="34" charset="0"/>
        </a:defRPr>
      </a:lvl3pPr>
      <a:lvl4pPr algn="ctr" defTabSz="52070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anose="020F0502020204030204" pitchFamily="34" charset="0"/>
        </a:defRPr>
      </a:lvl4pPr>
      <a:lvl5pPr algn="ctr" defTabSz="52070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90525" indent="-390525" algn="l" defTabSz="5207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6138" indent="-325438" algn="l" defTabSz="5207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338" indent="-260350" algn="l" defTabSz="5207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4038" indent="-260350" algn="l" defTabSz="5207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4738" indent="-260350" algn="l" defTabSz="5207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547" indent="-260685" algn="l" defTabSz="521373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8919" indent="-260685" algn="l" defTabSz="521373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291" indent="-260685" algn="l" defTabSz="521373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1663" indent="-260685" algn="l" defTabSz="521373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213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373" algn="l" defTabSz="5213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744" algn="l" defTabSz="5213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117" algn="l" defTabSz="5213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489" algn="l" defTabSz="5213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6860" algn="l" defTabSz="5213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233" algn="l" defTabSz="5213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9605" algn="l" defTabSz="5213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0977" algn="l" defTabSz="5213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Image 6">
            <a:extLst>
              <a:ext uri="{FF2B5EF4-FFF2-40B4-BE49-F238E27FC236}">
                <a16:creationId xmlns:a16="http://schemas.microsoft.com/office/drawing/2014/main" id="{0476E642-0CF2-450B-8D25-D1056A82A00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0325"/>
            <a:ext cx="10688638" cy="489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3896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hf sldNum="0" hdr="0" dt="0"/>
  <p:txStyles>
    <p:titleStyle>
      <a:lvl1pPr algn="ctr" defTabSz="520700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2070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anose="020F0502020204030204" pitchFamily="34" charset="0"/>
        </a:defRPr>
      </a:lvl2pPr>
      <a:lvl3pPr algn="ctr" defTabSz="52070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anose="020F0502020204030204" pitchFamily="34" charset="0"/>
        </a:defRPr>
      </a:lvl3pPr>
      <a:lvl4pPr algn="ctr" defTabSz="52070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anose="020F0502020204030204" pitchFamily="34" charset="0"/>
        </a:defRPr>
      </a:lvl4pPr>
      <a:lvl5pPr algn="ctr" defTabSz="52070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90525" indent="-390525" algn="l" defTabSz="5207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6138" indent="-325438" algn="l" defTabSz="5207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1750" indent="-260350" algn="l" defTabSz="5207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2450" indent="-260350" algn="l" defTabSz="5207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3150" indent="-260350" algn="l" defTabSz="5207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4711" indent="-260426" algn="l" defTabSz="520856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5569" indent="-260426" algn="l" defTabSz="520856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6425" indent="-260426" algn="l" defTabSz="520856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27283" indent="-260426" algn="l" defTabSz="520856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208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0856" algn="l" defTabSz="5208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1713" algn="l" defTabSz="5208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2569" algn="l" defTabSz="5208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3427" algn="l" defTabSz="5208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4282" algn="l" defTabSz="5208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5141" algn="l" defTabSz="5208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5996" algn="l" defTabSz="5208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66853" algn="l" defTabSz="5208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slide-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0503"/>
            <a:ext cx="10688638" cy="4899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97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hf sldNum="0" hdr="0" dt="0"/>
  <p:txStyles>
    <p:titleStyle>
      <a:lvl1pPr algn="ctr" defTabSz="521373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028" indent="-391028" algn="l" defTabSz="521373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7230" indent="-325858" algn="l" defTabSz="521373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431" indent="-260685" algn="l" defTabSz="521373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4802" indent="-260685" algn="l" defTabSz="521373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175" indent="-260685" algn="l" defTabSz="521373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547" indent="-260685" algn="l" defTabSz="521373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8919" indent="-260685" algn="l" defTabSz="521373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291" indent="-260685" algn="l" defTabSz="521373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1663" indent="-260685" algn="l" defTabSz="521373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213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373" algn="l" defTabSz="5213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744" algn="l" defTabSz="5213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117" algn="l" defTabSz="5213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489" algn="l" defTabSz="5213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6860" algn="l" defTabSz="5213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233" algn="l" defTabSz="5213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9605" algn="l" defTabSz="5213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0977" algn="l" defTabSz="5213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slide-3-bas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121" y="6894228"/>
            <a:ext cx="5034517" cy="705889"/>
          </a:xfrm>
          <a:prstGeom prst="rect">
            <a:avLst/>
          </a:prstGeom>
        </p:spPr>
      </p:pic>
      <p:pic>
        <p:nvPicPr>
          <p:cNvPr id="7" name="Image 6" descr="slide-3-haut1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0631"/>
            <a:ext cx="10688638" cy="338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092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hf sldNum="0" hdr="0" dt="0"/>
  <p:txStyles>
    <p:titleStyle>
      <a:lvl1pPr algn="ctr" defTabSz="521373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028" indent="-391028" algn="l" defTabSz="521373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7230" indent="-325858" algn="l" defTabSz="521373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431" indent="-260685" algn="l" defTabSz="521373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4802" indent="-260685" algn="l" defTabSz="521373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175" indent="-260685" algn="l" defTabSz="521373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547" indent="-260685" algn="l" defTabSz="521373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8919" indent="-260685" algn="l" defTabSz="521373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291" indent="-260685" algn="l" defTabSz="521373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1663" indent="-260685" algn="l" defTabSz="521373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213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373" algn="l" defTabSz="5213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744" algn="l" defTabSz="5213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117" algn="l" defTabSz="5213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489" algn="l" defTabSz="5213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6860" algn="l" defTabSz="5213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233" algn="l" defTabSz="5213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9605" algn="l" defTabSz="5213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0977" algn="l" defTabSz="5213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slide-3-haut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0631"/>
            <a:ext cx="10688638" cy="338403"/>
          </a:xfrm>
          <a:prstGeom prst="rect">
            <a:avLst/>
          </a:prstGeom>
        </p:spPr>
      </p:pic>
      <p:pic>
        <p:nvPicPr>
          <p:cNvPr id="8" name="Image 7" descr="slide-3-bas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121" y="6894228"/>
            <a:ext cx="5034517" cy="705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922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hf sldNum="0" hdr="0" dt="0"/>
  <p:txStyles>
    <p:titleStyle>
      <a:lvl1pPr algn="l" defTabSz="521373" rtl="0" eaLnBrk="1" latinLnBrk="0" hangingPunct="1">
        <a:spcBef>
          <a:spcPct val="0"/>
        </a:spcBef>
        <a:buNone/>
        <a:defRPr lang="fr-FR" sz="2400" kern="1200" dirty="0" smtClean="0">
          <a:solidFill>
            <a:srgbClr val="645946"/>
          </a:solidFill>
          <a:latin typeface="Trebuchet MS"/>
          <a:ea typeface="+mj-ea"/>
          <a:cs typeface="Trebuchet MS"/>
        </a:defRPr>
      </a:lvl1pPr>
    </p:titleStyle>
    <p:bodyStyle>
      <a:lvl1pPr marL="391028" indent="-391028" algn="l" defTabSz="521373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7230" indent="-325858" algn="l" defTabSz="521373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431" indent="-260685" algn="l" defTabSz="521373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4802" indent="-260685" algn="l" defTabSz="521373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175" indent="-260685" algn="l" defTabSz="521373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547" indent="-260685" algn="l" defTabSz="521373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8919" indent="-260685" algn="l" defTabSz="521373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291" indent="-260685" algn="l" defTabSz="521373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1663" indent="-260685" algn="l" defTabSz="521373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213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373" algn="l" defTabSz="5213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744" algn="l" defTabSz="5213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117" algn="l" defTabSz="5213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489" algn="l" defTabSz="5213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6860" algn="l" defTabSz="5213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233" algn="l" defTabSz="5213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9605" algn="l" defTabSz="5213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0977" algn="l" defTabSz="5213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slide-3-bas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121" y="6894228"/>
            <a:ext cx="5034517" cy="705889"/>
          </a:xfrm>
          <a:prstGeom prst="rect">
            <a:avLst/>
          </a:prstGeom>
        </p:spPr>
      </p:pic>
      <p:pic>
        <p:nvPicPr>
          <p:cNvPr id="2" name="Image 1" descr="slide-3-haut3 copie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0631"/>
            <a:ext cx="10688638" cy="338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268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hf sldNum="0" hdr="0" dt="0"/>
  <p:txStyles>
    <p:titleStyle>
      <a:lvl1pPr algn="ctr" defTabSz="521373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028" indent="-391028" algn="l" defTabSz="521373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7230" indent="-325858" algn="l" defTabSz="521373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431" indent="-260685" algn="l" defTabSz="521373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4802" indent="-260685" algn="l" defTabSz="521373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175" indent="-260685" algn="l" defTabSz="521373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547" indent="-260685" algn="l" defTabSz="521373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8919" indent="-260685" algn="l" defTabSz="521373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291" indent="-260685" algn="l" defTabSz="521373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1663" indent="-260685" algn="l" defTabSz="521373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213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373" algn="l" defTabSz="5213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744" algn="l" defTabSz="5213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117" algn="l" defTabSz="5213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489" algn="l" defTabSz="5213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6860" algn="l" defTabSz="5213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233" algn="l" defTabSz="5213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9605" algn="l" defTabSz="5213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0977" algn="l" defTabSz="5213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slide-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0507"/>
            <a:ext cx="10688638" cy="4899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723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sldNum="0" hdr="0" dt="0"/>
  <p:txStyles>
    <p:titleStyle>
      <a:lvl1pPr algn="ctr" defTabSz="52111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0832" indent="-390832" algn="l" defTabSz="521116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6811" indent="-325698" algn="l" defTabSz="521116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2787" indent="-260555" algn="l" defTabSz="521116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3900" indent="-260555" algn="l" defTabSz="521116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5014" indent="-260555" algn="l" defTabSz="521116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6129" indent="-260555" algn="l" defTabSz="521116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7244" indent="-260555" algn="l" defTabSz="521116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8357" indent="-260555" algn="l" defTabSz="521116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29473" indent="-260555" algn="l" defTabSz="521116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2111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116" algn="l" defTabSz="52111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229" algn="l" defTabSz="52111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3342" algn="l" defTabSz="52111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4458" algn="l" defTabSz="52111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5570" algn="l" defTabSz="52111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6686" algn="l" defTabSz="52111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7800" algn="l" defTabSz="52111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68915" algn="l" defTabSz="52111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slide-3-haut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0631"/>
            <a:ext cx="10688638" cy="338403"/>
          </a:xfrm>
          <a:prstGeom prst="rect">
            <a:avLst/>
          </a:prstGeom>
        </p:spPr>
      </p:pic>
      <p:pic>
        <p:nvPicPr>
          <p:cNvPr id="8" name="Image 7" descr="slide-3-bas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121" y="6894232"/>
            <a:ext cx="5034517" cy="705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427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hf sldNum="0" hdr="0" dt="0"/>
  <p:txStyles>
    <p:titleStyle>
      <a:lvl1pPr algn="l" defTabSz="521116" rtl="0" eaLnBrk="1" latinLnBrk="0" hangingPunct="1">
        <a:spcBef>
          <a:spcPct val="0"/>
        </a:spcBef>
        <a:buNone/>
        <a:defRPr lang="fr-FR" sz="2400" kern="1200" dirty="0" smtClean="0">
          <a:solidFill>
            <a:srgbClr val="645946"/>
          </a:solidFill>
          <a:latin typeface="Trebuchet MS"/>
          <a:ea typeface="+mj-ea"/>
          <a:cs typeface="Trebuchet MS"/>
        </a:defRPr>
      </a:lvl1pPr>
    </p:titleStyle>
    <p:bodyStyle>
      <a:lvl1pPr marL="390832" indent="-390832" algn="l" defTabSz="521116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6811" indent="-325698" algn="l" defTabSz="521116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2787" indent="-260555" algn="l" defTabSz="521116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3900" indent="-260555" algn="l" defTabSz="521116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5014" indent="-260555" algn="l" defTabSz="521116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6129" indent="-260555" algn="l" defTabSz="521116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7244" indent="-260555" algn="l" defTabSz="521116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8357" indent="-260555" algn="l" defTabSz="521116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29473" indent="-260555" algn="l" defTabSz="521116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2111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116" algn="l" defTabSz="52111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229" algn="l" defTabSz="52111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3342" algn="l" defTabSz="52111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4458" algn="l" defTabSz="52111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5570" algn="l" defTabSz="52111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6686" algn="l" defTabSz="52111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7800" algn="l" defTabSz="52111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68915" algn="l" defTabSz="52111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slide-3-bas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121" y="6894232"/>
            <a:ext cx="5034517" cy="705889"/>
          </a:xfrm>
          <a:prstGeom prst="rect">
            <a:avLst/>
          </a:prstGeom>
        </p:spPr>
      </p:pic>
      <p:pic>
        <p:nvPicPr>
          <p:cNvPr id="7" name="Image 6" descr="slide-3-haut1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0631"/>
            <a:ext cx="10688638" cy="338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145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hf sldNum="0" hdr="0" dt="0"/>
  <p:txStyles>
    <p:titleStyle>
      <a:lvl1pPr algn="ctr" defTabSz="52111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0832" indent="-390832" algn="l" defTabSz="521116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6811" indent="-325698" algn="l" defTabSz="521116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2787" indent="-260555" algn="l" defTabSz="521116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3900" indent="-260555" algn="l" defTabSz="521116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5014" indent="-260555" algn="l" defTabSz="521116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6129" indent="-260555" algn="l" defTabSz="521116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7244" indent="-260555" algn="l" defTabSz="521116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8357" indent="-260555" algn="l" defTabSz="521116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29473" indent="-260555" algn="l" defTabSz="521116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2111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116" algn="l" defTabSz="52111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229" algn="l" defTabSz="52111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3342" algn="l" defTabSz="52111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4458" algn="l" defTabSz="52111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5570" algn="l" defTabSz="52111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6686" algn="l" defTabSz="52111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7800" algn="l" defTabSz="52111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68915" algn="l" defTabSz="52111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slide-3-bas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121" y="6894236"/>
            <a:ext cx="5034517" cy="705889"/>
          </a:xfrm>
          <a:prstGeom prst="rect">
            <a:avLst/>
          </a:prstGeom>
        </p:spPr>
      </p:pic>
      <p:pic>
        <p:nvPicPr>
          <p:cNvPr id="7" name="Image 6" descr="slide-3-haut1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0631"/>
            <a:ext cx="10688638" cy="338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303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hf sldNum="0" hdr="0" dt="0"/>
  <p:txStyles>
    <p:titleStyle>
      <a:lvl1pPr algn="ctr" defTabSz="5208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0637" indent="-390637" algn="l" defTabSz="520856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6391" indent="-325535" algn="l" defTabSz="520856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2142" indent="-260426" algn="l" defTabSz="520856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2998" indent="-260426" algn="l" defTabSz="520856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3855" indent="-260426" algn="l" defTabSz="520856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4711" indent="-260426" algn="l" defTabSz="520856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5569" indent="-260426" algn="l" defTabSz="520856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6425" indent="-260426" algn="l" defTabSz="520856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27283" indent="-260426" algn="l" defTabSz="520856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208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0856" algn="l" defTabSz="5208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1713" algn="l" defTabSz="5208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2569" algn="l" defTabSz="5208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3427" algn="l" defTabSz="5208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4282" algn="l" defTabSz="5208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5141" algn="l" defTabSz="5208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5996" algn="l" defTabSz="5208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66853" algn="l" defTabSz="5208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g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439646" y="1482361"/>
            <a:ext cx="5039737" cy="2075064"/>
          </a:xfrm>
          <a:prstGeom prst="rect">
            <a:avLst/>
          </a:prstGeom>
          <a:noFill/>
        </p:spPr>
        <p:txBody>
          <a:bodyPr wrap="square" lIns="104274" tIns="52138" rIns="104274" bIns="52138" rtlCol="0">
            <a:spAutoFit/>
          </a:bodyPr>
          <a:lstStyle/>
          <a:p>
            <a:pPr algn="ctr"/>
            <a:r>
              <a:rPr lang="fr-FR" sz="3200" dirty="0">
                <a:solidFill>
                  <a:srgbClr val="645946"/>
                </a:solidFill>
                <a:latin typeface="Trebuchet MS"/>
                <a:cs typeface="Trebuchet MS"/>
              </a:rPr>
              <a:t>AMI E+ C- </a:t>
            </a:r>
          </a:p>
          <a:p>
            <a:pPr algn="ctr"/>
            <a:r>
              <a:rPr lang="fr-FR" sz="3200" dirty="0">
                <a:solidFill>
                  <a:srgbClr val="645946"/>
                </a:solidFill>
                <a:latin typeface="Trebuchet MS"/>
                <a:cs typeface="Trebuchet MS"/>
              </a:rPr>
              <a:t>Atelier 2 – 11 février 2021</a:t>
            </a:r>
          </a:p>
          <a:p>
            <a:pPr algn="ctr"/>
            <a:endParaRPr lang="fr-FR" sz="3200" dirty="0">
              <a:solidFill>
                <a:srgbClr val="645946"/>
              </a:solidFill>
              <a:latin typeface="Trebuchet MS"/>
              <a:cs typeface="Trebuchet MS"/>
            </a:endParaRPr>
          </a:p>
          <a:p>
            <a:pPr algn="ctr"/>
            <a:r>
              <a:rPr lang="fr-FR" sz="3200" dirty="0">
                <a:solidFill>
                  <a:srgbClr val="645946"/>
                </a:solidFill>
                <a:latin typeface="Trebuchet MS"/>
              </a:rPr>
              <a:t>Site 5 - REX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52B3571-EEA6-4CB3-8B1F-DE67F0F1A66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6990" y="6213984"/>
            <a:ext cx="1285291" cy="1348866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72F909C0-0E2C-4221-8470-3F9045535023}"/>
              </a:ext>
            </a:extLst>
          </p:cNvPr>
          <p:cNvSpPr txBox="1"/>
          <p:nvPr/>
        </p:nvSpPr>
        <p:spPr>
          <a:xfrm>
            <a:off x="633845" y="6519085"/>
            <a:ext cx="47104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Trebuchet MS" panose="020B0603020202020204" pitchFamily="34" charset="0"/>
              </a:rPr>
              <a:t>Gaëlle Lichtlé - adjointe au Maire</a:t>
            </a:r>
          </a:p>
          <a:p>
            <a:r>
              <a:rPr lang="fr-FR" sz="2000" dirty="0">
                <a:latin typeface="Trebuchet MS" panose="020B0603020202020204" pitchFamily="34" charset="0"/>
              </a:rPr>
              <a:t>Nicolas Bory - directeur de l’urbanisme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A5DD28D-7FED-4363-9105-AA559EEFCF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7493" y="0"/>
            <a:ext cx="1755656" cy="175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323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Écoquartier des Orfèvres </a:t>
            </a:r>
          </a:p>
        </p:txBody>
      </p:sp>
      <p:sp>
        <p:nvSpPr>
          <p:cNvPr id="7" name="Espace réservé du pied de page 4"/>
          <p:cNvSpPr txBox="1">
            <a:spLocks/>
          </p:cNvSpPr>
          <p:nvPr/>
        </p:nvSpPr>
        <p:spPr>
          <a:xfrm>
            <a:off x="6670523" y="6828421"/>
            <a:ext cx="3706714" cy="402652"/>
          </a:xfrm>
          <a:prstGeom prst="rect">
            <a:avLst/>
          </a:prstGeom>
        </p:spPr>
        <p:txBody>
          <a:bodyPr vert="horz" lIns="104274" tIns="52138" rIns="104274" bIns="52138" rtlCol="0" anchor="ctr"/>
          <a:lstStyle>
            <a:defPPr>
              <a:defRPr lang="fr-FR"/>
            </a:defPPr>
            <a:lvl1pPr marL="0" algn="ctr" defTabSz="457200" rtl="0" eaLnBrk="1" latinLnBrk="0" hangingPunct="1">
              <a:defRPr sz="1200" b="1" kern="1200">
                <a:solidFill>
                  <a:srgbClr val="645946"/>
                </a:solidFill>
                <a:latin typeface="Trebuchet MS"/>
                <a:ea typeface="+mn-ea"/>
                <a:cs typeface="Trebuchet M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Écoquartier des Orfèvres</a:t>
            </a:r>
            <a:endParaRPr lang="fr-FR" b="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399772" y="1190625"/>
            <a:ext cx="9889094" cy="5501119"/>
          </a:xfrm>
        </p:spPr>
        <p:txBody>
          <a:bodyPr/>
          <a:lstStyle/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r>
              <a:rPr lang="fr-FR" sz="2000" dirty="0"/>
              <a:t>Comment passer de l’échelle d’un projet à l’échelle d’un quartier?</a:t>
            </a:r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r>
              <a:rPr lang="fr-FR" sz="2000" dirty="0"/>
              <a:t>Quelle gouvernance?</a:t>
            </a:r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r>
              <a:rPr lang="fr-FR" sz="2000" dirty="0"/>
              <a:t>Quelles actions?</a:t>
            </a:r>
          </a:p>
          <a:p>
            <a:pPr marL="0" indent="0">
              <a:buNone/>
            </a:pPr>
            <a:endParaRPr lang="fr-FR" sz="2000" dirty="0"/>
          </a:p>
          <a:p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endParaRPr lang="fr-FR" sz="2000" dirty="0"/>
          </a:p>
          <a:p>
            <a:endParaRPr lang="fr-FR" sz="2000" dirty="0"/>
          </a:p>
          <a:p>
            <a:endParaRPr lang="fr-FR" sz="2000" dirty="0"/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86DDD3C9-63A4-47AA-8AA5-F28D34717F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6962" y="5093149"/>
            <a:ext cx="1633571" cy="173527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937DA04D-5765-4E42-9D7D-9A094D86FC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0319" y="1980954"/>
            <a:ext cx="215546" cy="53003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80E1ADBF-00BB-41DF-8D20-AD7AEC26E9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3127" y="2980409"/>
            <a:ext cx="2343150" cy="162877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8B384FF-5A71-4109-B56D-CF3DFBCE0B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2520" y="1243158"/>
            <a:ext cx="849810" cy="2089697"/>
          </a:xfrm>
          <a:prstGeom prst="rect">
            <a:avLst/>
          </a:prstGeom>
        </p:spPr>
      </p:pic>
      <p:sp>
        <p:nvSpPr>
          <p:cNvPr id="3" name="Flèche : droite 2">
            <a:extLst>
              <a:ext uri="{FF2B5EF4-FFF2-40B4-BE49-F238E27FC236}">
                <a16:creationId xmlns:a16="http://schemas.microsoft.com/office/drawing/2014/main" id="{4CB147B3-D4DD-4554-9743-6B556ACCBAEA}"/>
              </a:ext>
            </a:extLst>
          </p:cNvPr>
          <p:cNvSpPr/>
          <p:nvPr/>
        </p:nvSpPr>
        <p:spPr>
          <a:xfrm>
            <a:off x="9198143" y="2129237"/>
            <a:ext cx="332098" cy="23346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E6942024-C708-44AA-AE6D-0B3C8A92EB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16876" y="42817"/>
            <a:ext cx="743980" cy="743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322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59" y="301720"/>
            <a:ext cx="10686879" cy="404940"/>
          </a:xfrm>
        </p:spPr>
        <p:txBody>
          <a:bodyPr/>
          <a:lstStyle/>
          <a:p>
            <a:r>
              <a:rPr lang="fr-FR" dirty="0"/>
              <a:t>Écoquartier des Orfèvres : </a:t>
            </a:r>
            <a:r>
              <a:rPr lang="fr-FR" dirty="0">
                <a:solidFill>
                  <a:srgbClr val="C72322"/>
                </a:solidFill>
              </a:rPr>
              <a:t>Comment passer d’un bât E+ C- à un quartier E+ C-?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1371600" y="1190625"/>
            <a:ext cx="8112868" cy="43389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Espace réservé du pied de page 4"/>
          <p:cNvSpPr txBox="1">
            <a:spLocks/>
          </p:cNvSpPr>
          <p:nvPr/>
        </p:nvSpPr>
        <p:spPr>
          <a:xfrm>
            <a:off x="6670523" y="6828421"/>
            <a:ext cx="3706714" cy="402652"/>
          </a:xfrm>
          <a:prstGeom prst="rect">
            <a:avLst/>
          </a:prstGeom>
        </p:spPr>
        <p:txBody>
          <a:bodyPr vert="horz" lIns="104274" tIns="52138" rIns="104274" bIns="52138" rtlCol="0" anchor="ctr"/>
          <a:lstStyle>
            <a:defPPr>
              <a:defRPr lang="fr-FR"/>
            </a:defPPr>
            <a:lvl1pPr marL="0" algn="ctr" defTabSz="457200" rtl="0" eaLnBrk="1" latinLnBrk="0" hangingPunct="1">
              <a:defRPr sz="1200" b="1" kern="1200">
                <a:solidFill>
                  <a:srgbClr val="645946"/>
                </a:solidFill>
                <a:latin typeface="Trebuchet MS"/>
                <a:ea typeface="+mn-ea"/>
                <a:cs typeface="Trebuchet M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Écoquartier des Orfèvres</a:t>
            </a:r>
            <a:endParaRPr lang="fr-FR" b="0" dirty="0"/>
          </a:p>
        </p:txBody>
      </p:sp>
      <p:pic>
        <p:nvPicPr>
          <p:cNvPr id="6" name="Image 5" descr="Une image contenant texte, ciel, extérieur, route&#10;&#10;Description générée automatiquement">
            <a:extLst>
              <a:ext uri="{FF2B5EF4-FFF2-40B4-BE49-F238E27FC236}">
                <a16:creationId xmlns:a16="http://schemas.microsoft.com/office/drawing/2014/main" id="{E11528B4-71AA-43ED-9065-8EE331F67F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696" y="1233712"/>
            <a:ext cx="6002038" cy="2373853"/>
          </a:xfrm>
          <a:prstGeom prst="rect">
            <a:avLst/>
          </a:prstGeom>
        </p:spPr>
      </p:pic>
      <p:pic>
        <p:nvPicPr>
          <p:cNvPr id="9" name="Image 10">
            <a:extLst>
              <a:ext uri="{FF2B5EF4-FFF2-40B4-BE49-F238E27FC236}">
                <a16:creationId xmlns:a16="http://schemas.microsoft.com/office/drawing/2014/main" id="{88884DAD-C645-4148-ABEF-4C913FEC6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199" y="3998370"/>
            <a:ext cx="6002038" cy="2841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Arc 18">
            <a:extLst>
              <a:ext uri="{FF2B5EF4-FFF2-40B4-BE49-F238E27FC236}">
                <a16:creationId xmlns:a16="http://schemas.microsoft.com/office/drawing/2014/main" id="{C611F42F-10AF-4A4C-9E52-D1CF37B10B86}"/>
              </a:ext>
            </a:extLst>
          </p:cNvPr>
          <p:cNvSpPr/>
          <p:nvPr/>
        </p:nvSpPr>
        <p:spPr>
          <a:xfrm>
            <a:off x="5153008" y="2143531"/>
            <a:ext cx="3035030" cy="2841898"/>
          </a:xfrm>
          <a:prstGeom prst="arc">
            <a:avLst/>
          </a:prstGeom>
          <a:ln w="793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E68B506A-734B-4769-9762-F0D712639F34}"/>
              </a:ext>
            </a:extLst>
          </p:cNvPr>
          <p:cNvSpPr txBox="1"/>
          <p:nvPr/>
        </p:nvSpPr>
        <p:spPr>
          <a:xfrm>
            <a:off x="7799133" y="1493658"/>
            <a:ext cx="7778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83421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Écoquartier des Orfèvres : </a:t>
            </a:r>
            <a:r>
              <a:rPr lang="fr-FR" dirty="0">
                <a:solidFill>
                  <a:srgbClr val="C72322"/>
                </a:solidFill>
              </a:rPr>
              <a:t>Quelle gouvernance ?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1371600" y="1190625"/>
            <a:ext cx="8112868" cy="43389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Espace réservé du pied de page 4"/>
          <p:cNvSpPr txBox="1">
            <a:spLocks/>
          </p:cNvSpPr>
          <p:nvPr/>
        </p:nvSpPr>
        <p:spPr>
          <a:xfrm>
            <a:off x="6670523" y="6828421"/>
            <a:ext cx="3706714" cy="402652"/>
          </a:xfrm>
          <a:prstGeom prst="rect">
            <a:avLst/>
          </a:prstGeom>
        </p:spPr>
        <p:txBody>
          <a:bodyPr vert="horz" lIns="104274" tIns="52138" rIns="104274" bIns="52138" rtlCol="0" anchor="ctr"/>
          <a:lstStyle>
            <a:defPPr>
              <a:defRPr lang="fr-FR"/>
            </a:defPPr>
            <a:lvl1pPr marL="0" algn="ctr" defTabSz="457200" rtl="0" eaLnBrk="1" latinLnBrk="0" hangingPunct="1">
              <a:defRPr sz="1200" b="1" kern="1200">
                <a:solidFill>
                  <a:srgbClr val="645946"/>
                </a:solidFill>
                <a:latin typeface="Trebuchet MS"/>
                <a:ea typeface="+mn-ea"/>
                <a:cs typeface="Trebuchet M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Écoquartier des Orfèvres</a:t>
            </a:r>
            <a:endParaRPr lang="fr-FR" b="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459296" y="1190625"/>
            <a:ext cx="9889094" cy="6064395"/>
          </a:xfrm>
        </p:spPr>
        <p:txBody>
          <a:bodyPr/>
          <a:lstStyle/>
          <a:p>
            <a:endParaRPr lang="fr-FR" sz="2000" b="1" u="sng" dirty="0"/>
          </a:p>
          <a:p>
            <a:endParaRPr lang="fr-FR" sz="2000" b="1" u="sng" dirty="0"/>
          </a:p>
          <a:p>
            <a:endParaRPr lang="fr-FR" sz="2000" b="1" u="sng" dirty="0"/>
          </a:p>
          <a:p>
            <a:r>
              <a:rPr lang="fr-FR" sz="2000" b="1" u="sng" dirty="0"/>
              <a:t>Circuit décisionnel court</a:t>
            </a:r>
          </a:p>
          <a:p>
            <a:pPr marL="0" indent="0">
              <a:buNone/>
            </a:pPr>
            <a:endParaRPr lang="fr-FR" sz="2000" b="1" u="sng" dirty="0"/>
          </a:p>
          <a:p>
            <a:endParaRPr lang="fr-FR" sz="2000" b="1" u="sng" dirty="0"/>
          </a:p>
          <a:p>
            <a:r>
              <a:rPr lang="fr-FR" sz="2000" b="1" u="sng" dirty="0"/>
              <a:t>Binôme élue / technicien</a:t>
            </a:r>
          </a:p>
          <a:p>
            <a:pPr marL="0" indent="0">
              <a:buNone/>
            </a:pPr>
            <a:endParaRPr lang="fr-FR" sz="2000" b="1" u="sng" dirty="0"/>
          </a:p>
          <a:p>
            <a:endParaRPr lang="fr-FR" sz="2000" b="1" u="sng" dirty="0"/>
          </a:p>
          <a:p>
            <a:r>
              <a:rPr lang="fr-FR" sz="2000" b="1" u="sng" dirty="0"/>
              <a:t>Portage politique fort et continu</a:t>
            </a:r>
          </a:p>
          <a:p>
            <a:pPr marL="0" indent="0">
              <a:buNone/>
            </a:pPr>
            <a:endParaRPr lang="fr-FR" sz="2000" b="1" u="sng" dirty="0"/>
          </a:p>
          <a:p>
            <a:endParaRPr lang="fr-FR" sz="2000" b="1" u="sng" dirty="0"/>
          </a:p>
          <a:p>
            <a:r>
              <a:rPr lang="fr-FR" sz="2000" b="1" u="sng" dirty="0"/>
              <a:t>Réseaux et AMO</a:t>
            </a:r>
          </a:p>
          <a:p>
            <a:endParaRPr lang="fr-FR" sz="2000" b="1" u="sng" dirty="0"/>
          </a:p>
          <a:p>
            <a:endParaRPr lang="fr-FR" sz="2000" b="1" u="sng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96F80AC-5E96-4F65-8F0E-6846EFF2D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6132" y="2644082"/>
            <a:ext cx="1755657" cy="1755657"/>
          </a:xfrm>
          <a:prstGeom prst="rect">
            <a:avLst/>
          </a:prstGeom>
        </p:spPr>
      </p:pic>
      <p:pic>
        <p:nvPicPr>
          <p:cNvPr id="8" name="Image 7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111105EA-5CB8-4FD3-9FF8-B41B0D0FC6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4319" y="1277618"/>
            <a:ext cx="1815934" cy="112448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D14BAF4-5C1C-439E-B4DD-5A56A8EABB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2530" y="4397258"/>
            <a:ext cx="2343150" cy="15621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8BAAAF45-6C06-4B5F-BB84-641B5769B5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8202" y="5711114"/>
            <a:ext cx="2226117" cy="1489786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A1B0A3CC-80A5-45B6-BEEB-89529BBF9A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16876" y="42817"/>
            <a:ext cx="743980" cy="743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119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Écoquartier des Orfèvres : </a:t>
            </a:r>
            <a:r>
              <a:rPr lang="fr-FR" dirty="0">
                <a:solidFill>
                  <a:srgbClr val="C72322"/>
                </a:solidFill>
              </a:rPr>
              <a:t>Quelles actions ?</a:t>
            </a:r>
            <a:endParaRPr lang="fr-FR" dirty="0"/>
          </a:p>
        </p:txBody>
      </p:sp>
      <p:sp>
        <p:nvSpPr>
          <p:cNvPr id="7" name="Espace réservé du pied de page 4"/>
          <p:cNvSpPr txBox="1">
            <a:spLocks/>
          </p:cNvSpPr>
          <p:nvPr/>
        </p:nvSpPr>
        <p:spPr>
          <a:xfrm>
            <a:off x="6670523" y="6828421"/>
            <a:ext cx="3706714" cy="402652"/>
          </a:xfrm>
          <a:prstGeom prst="rect">
            <a:avLst/>
          </a:prstGeom>
        </p:spPr>
        <p:txBody>
          <a:bodyPr vert="horz" lIns="104274" tIns="52138" rIns="104274" bIns="52138" rtlCol="0" anchor="ctr"/>
          <a:lstStyle>
            <a:defPPr>
              <a:defRPr lang="fr-FR"/>
            </a:defPPr>
            <a:lvl1pPr marL="0" algn="ctr" defTabSz="457200" rtl="0" eaLnBrk="1" latinLnBrk="0" hangingPunct="1">
              <a:defRPr sz="1200" b="1" kern="1200">
                <a:solidFill>
                  <a:srgbClr val="645946"/>
                </a:solidFill>
                <a:latin typeface="Trebuchet MS"/>
                <a:ea typeface="+mn-ea"/>
                <a:cs typeface="Trebuchet M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Écoquartier des Orfèvres</a:t>
            </a:r>
            <a:endParaRPr lang="fr-FR" b="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1459149" y="1190999"/>
            <a:ext cx="8918088" cy="5530814"/>
          </a:xfrm>
        </p:spPr>
        <p:txBody>
          <a:bodyPr/>
          <a:lstStyle/>
          <a:p>
            <a:endParaRPr lang="fr-FR" sz="2000" b="1" u="sng" dirty="0"/>
          </a:p>
          <a:p>
            <a:endParaRPr lang="fr-FR" sz="2000" b="1" u="sng" dirty="0"/>
          </a:p>
          <a:p>
            <a:r>
              <a:rPr lang="fr-FR" sz="2000" b="1" u="sng" dirty="0"/>
              <a:t>Mutualisations</a:t>
            </a:r>
          </a:p>
          <a:p>
            <a:pPr marL="0" indent="0">
              <a:buNone/>
            </a:pPr>
            <a:endParaRPr lang="fr-FR" sz="2000" b="1" u="sng" dirty="0"/>
          </a:p>
          <a:p>
            <a:pPr marL="0" indent="0">
              <a:buNone/>
            </a:pPr>
            <a:endParaRPr lang="fr-FR" sz="2000" b="1" u="sng" dirty="0"/>
          </a:p>
          <a:p>
            <a:r>
              <a:rPr lang="fr-FR" sz="2000" b="1" u="sng" dirty="0"/>
              <a:t>Atelier innovation</a:t>
            </a:r>
          </a:p>
          <a:p>
            <a:pPr marL="0" indent="0">
              <a:buNone/>
            </a:pPr>
            <a:endParaRPr lang="fr-FR" sz="2000" b="1" u="sng" dirty="0"/>
          </a:p>
          <a:p>
            <a:pPr marL="0" indent="0">
              <a:buNone/>
            </a:pPr>
            <a:endParaRPr lang="fr-FR" sz="2000" b="1" u="sng" dirty="0"/>
          </a:p>
          <a:p>
            <a:r>
              <a:rPr lang="fr-FR" sz="2000" b="1" u="sng" dirty="0"/>
              <a:t>Tableau d’Engagement Ecoquartier</a:t>
            </a:r>
          </a:p>
          <a:p>
            <a:pPr marL="0" indent="0">
              <a:buNone/>
            </a:pPr>
            <a:endParaRPr lang="fr-FR" sz="2000" b="1" u="sng" dirty="0"/>
          </a:p>
          <a:p>
            <a:pPr marL="0" indent="0">
              <a:buNone/>
            </a:pPr>
            <a:endParaRPr lang="fr-FR" sz="2000" b="1" u="sng" dirty="0"/>
          </a:p>
          <a:p>
            <a:r>
              <a:rPr lang="fr-FR" sz="2000" b="1" u="sng" dirty="0"/>
              <a:t>Choix MOE avant promoteur</a:t>
            </a:r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b="1" u="sng" dirty="0"/>
          </a:p>
          <a:p>
            <a:pPr marL="0" indent="0">
              <a:buNone/>
            </a:pPr>
            <a:endParaRPr lang="fr-FR" sz="20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21D9CE3-EC82-47EE-8C6A-D24F6AE7AA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7291" y="1084392"/>
            <a:ext cx="1930754" cy="129954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2C2A9646-4151-4DFD-A4AD-7680933110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9325" y="2079152"/>
            <a:ext cx="1930754" cy="193075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3F89A1E-7E49-4E45-845B-35FD6F959C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3720" y="3577991"/>
            <a:ext cx="2809875" cy="15621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DA2F684B-CD94-48CC-AE53-9351BEBE78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9662" y="4941640"/>
            <a:ext cx="1833477" cy="1833477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D25AE025-BAEE-461F-A391-4A2A60907D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16876" y="42817"/>
            <a:ext cx="743980" cy="743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640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re 1">
            <a:extLst>
              <a:ext uri="{FF2B5EF4-FFF2-40B4-BE49-F238E27FC236}">
                <a16:creationId xmlns:a16="http://schemas.microsoft.com/office/drawing/2014/main" id="{055C8E02-8A88-4841-89FE-552537A81FD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7094538" y="1581150"/>
            <a:ext cx="3489325" cy="3867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altLang="fr-FR" dirty="0"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Questions / réponses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8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9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10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11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5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3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5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4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2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6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7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1109</TotalTime>
  <Words>119</Words>
  <Application>Microsoft Office PowerPoint</Application>
  <PresentationFormat>Personnalisé</PresentationFormat>
  <Paragraphs>63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13</vt:i4>
      </vt:variant>
      <vt:variant>
        <vt:lpstr>Titres des diapositives</vt:lpstr>
      </vt:variant>
      <vt:variant>
        <vt:i4>6</vt:i4>
      </vt:variant>
    </vt:vector>
  </HeadingPairs>
  <TitlesOfParts>
    <vt:vector size="23" baseType="lpstr">
      <vt:lpstr>Arial</vt:lpstr>
      <vt:lpstr>Calibri</vt:lpstr>
      <vt:lpstr>Courier New</vt:lpstr>
      <vt:lpstr>Trebuchet MS</vt:lpstr>
      <vt:lpstr>Thème Office</vt:lpstr>
      <vt:lpstr>3_Conception personnalisée</vt:lpstr>
      <vt:lpstr>5_Conception personnalisée</vt:lpstr>
      <vt:lpstr>1_Conception personnalisée</vt:lpstr>
      <vt:lpstr>Conception personnalisée</vt:lpstr>
      <vt:lpstr>4_Conception personnalisée</vt:lpstr>
      <vt:lpstr>2_Conception personnalisée</vt:lpstr>
      <vt:lpstr>6_Conception personnalisée</vt:lpstr>
      <vt:lpstr>7_Conception personnalisée</vt:lpstr>
      <vt:lpstr>8_Conception personnalisée</vt:lpstr>
      <vt:lpstr>9_Conception personnalisée</vt:lpstr>
      <vt:lpstr>10_Conception personnalisée</vt:lpstr>
      <vt:lpstr>11_Conception personnalisée</vt:lpstr>
      <vt:lpstr>Présentation PowerPoint</vt:lpstr>
      <vt:lpstr>Écoquartier des Orfèvres </vt:lpstr>
      <vt:lpstr>Écoquartier des Orfèvres : Comment passer d’un bât E+ C- à un quartier E+ C-?</vt:lpstr>
      <vt:lpstr>Écoquartier des Orfèvres : Quelle gouvernance ?</vt:lpstr>
      <vt:lpstr>Écoquartier des Orfèvres : Quelles actions ?</vt:lpstr>
      <vt:lpstr>Questions / réponses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Crescendo</dc:creator>
  <cp:lastModifiedBy>Nicolas Bory - Mairie de Morancé</cp:lastModifiedBy>
  <cp:revision>107</cp:revision>
  <cp:lastPrinted>2021-02-10T10:54:22Z</cp:lastPrinted>
  <dcterms:created xsi:type="dcterms:W3CDTF">2012-05-09T15:16:14Z</dcterms:created>
  <dcterms:modified xsi:type="dcterms:W3CDTF">2021-02-10T11:18:26Z</dcterms:modified>
</cp:coreProperties>
</file>