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86" r:id="rId2"/>
    <p:sldId id="282" r:id="rId3"/>
    <p:sldId id="283" r:id="rId4"/>
    <p:sldId id="264" r:id="rId5"/>
    <p:sldId id="265" r:id="rId6"/>
    <p:sldId id="266"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éthodologie" id="{B5A39438-A4E9-457F-8117-DB19101427C4}">
          <p14:sldIdLst>
            <p14:sldId id="286"/>
            <p14:sldId id="282"/>
            <p14:sldId id="283"/>
          </p14:sldIdLst>
        </p14:section>
        <p14:section name="Fiche N°2.6" id="{5E8D65B9-1307-4644-B4B4-7C6D46A5FCFA}">
          <p14:sldIdLst>
            <p14:sldId id="264"/>
            <p14:sldId id="265"/>
          </p14:sldIdLst>
        </p14:section>
        <p14:section name="fiche N°4.2" id="{ADA37B86-AA7C-417E-9142-B7E293E6F14D}">
          <p14:sldIdLst>
            <p14:sldId id="266"/>
            <p14:sldId id="269"/>
          </p14:sldIdLst>
        </p14:section>
        <p14:section name="Fiche N°4.4" id="{1722808B-9CD8-48E8-A12A-7E3A95A23DA0}">
          <p14:sldIdLst>
            <p14:sldId id="270"/>
            <p14:sldId id="271"/>
          </p14:sldIdLst>
        </p14:section>
        <p14:section name="Fiche N°5.2" id="{05635B93-942B-431C-8BE4-295D7A9E91EF}">
          <p14:sldIdLst>
            <p14:sldId id="272"/>
            <p14:sldId id="273"/>
          </p14:sldIdLst>
        </p14:section>
        <p14:section name="fiche N°5.4" id="{F41B2F4E-E0BA-4087-9555-35FDC46BA3AA}">
          <p14:sldIdLst>
            <p14:sldId id="274"/>
            <p14:sldId id="275"/>
          </p14:sldIdLst>
        </p14:section>
        <p14:section name="Fiche N°6.1" id="{006F9203-2C0B-4EC2-B43B-6001ED7335B4}">
          <p14:sldIdLst>
            <p14:sldId id="276"/>
            <p14:sldId id="277"/>
          </p14:sldIdLst>
        </p14:section>
        <p14:section name="Fiche N°6.3" id="{E5EDBA6F-3C55-48B3-AB8D-10806A0D5BEA}">
          <p14:sldIdLst>
            <p14:sldId id="278"/>
            <p14:sldId id="279"/>
          </p14:sldIdLst>
        </p14:section>
        <p14:section name="Fiche N°6.5" id="{B59DB8DE-9E66-49B3-B2BB-B8EFADD7094F}">
          <p14:sldIdLst>
            <p14:sldId id="280"/>
            <p14:sldId id="281"/>
          </p14:sldIdLst>
        </p14:section>
      </p14:sectionLst>
    </p:ext>
    <p:ext uri="{EFAFB233-063F-42B5-8137-9DF3F51BA10A}">
      <p15:sldGuideLst xmlns:p15="http://schemas.microsoft.com/office/powerpoint/2012/main">
        <p15:guide id="1" orient="horz" pos="4826" userDrawn="1">
          <p15:clr>
            <a:srgbClr val="A4A3A4"/>
          </p15:clr>
        </p15:guide>
        <p15:guide id="2" pos="3319" userDrawn="1">
          <p15:clr>
            <a:srgbClr val="A4A3A4"/>
          </p15:clr>
        </p15:guide>
        <p15:guide id="3" pos="189" userDrawn="1">
          <p15:clr>
            <a:srgbClr val="A4A3A4"/>
          </p15:clr>
        </p15:guide>
        <p15:guide id="4" pos="5859" userDrawn="1">
          <p15:clr>
            <a:srgbClr val="A4A3A4"/>
          </p15:clr>
        </p15:guide>
        <p15:guide id="5" orient="horz" pos="517" userDrawn="1">
          <p15:clr>
            <a:srgbClr val="A4A3A4"/>
          </p15:clr>
        </p15:guide>
        <p15:guide id="6" orient="horz" pos="7888" userDrawn="1">
          <p15:clr>
            <a:srgbClr val="A4A3A4"/>
          </p15:clr>
        </p15:guide>
        <p15:guide id="7" pos="4476" userDrawn="1">
          <p15:clr>
            <a:srgbClr val="A4A3A4"/>
          </p15:clr>
        </p15:guide>
        <p15:guide id="8" pos="2933" userDrawn="1">
          <p15:clr>
            <a:srgbClr val="A4A3A4"/>
          </p15:clr>
        </p15:guide>
        <p15:guide id="9" pos="688" userDrawn="1">
          <p15:clr>
            <a:srgbClr val="A4A3A4"/>
          </p15:clr>
        </p15:guide>
        <p15:guide id="10" pos="5655" userDrawn="1">
          <p15:clr>
            <a:srgbClr val="A4A3A4"/>
          </p15:clr>
        </p15:guide>
        <p15:guide id="11" orient="horz" pos="267" userDrawn="1">
          <p15:clr>
            <a:srgbClr val="A4A3A4"/>
          </p15:clr>
        </p15:guide>
        <p15:guide id="12" orient="horz" pos="630" userDrawn="1">
          <p15:clr>
            <a:srgbClr val="A4A3A4"/>
          </p15:clr>
        </p15:guide>
        <p15:guide id="13" orient="horz" pos="1084" userDrawn="1">
          <p15:clr>
            <a:srgbClr val="A4A3A4"/>
          </p15:clr>
        </p15:guide>
        <p15:guide id="14" orient="horz" pos="1424" userDrawn="1">
          <p15:clr>
            <a:srgbClr val="A4A3A4"/>
          </p15:clr>
        </p15:guide>
        <p15:guide id="15" orient="horz" pos="6572" userDrawn="1">
          <p15:clr>
            <a:srgbClr val="A4A3A4"/>
          </p15:clr>
        </p15:guide>
        <p15:guide id="16" orient="horz" pos="1991" userDrawn="1">
          <p15:clr>
            <a:srgbClr val="A4A3A4"/>
          </p15:clr>
        </p15:guide>
        <p15:guide id="18" orient="horz" pos="3238" userDrawn="1">
          <p15:clr>
            <a:srgbClr val="A4A3A4"/>
          </p15:clr>
        </p15:guide>
        <p15:guide id="19" orient="horz" pos="4599" userDrawn="1">
          <p15:clr>
            <a:srgbClr val="A4A3A4"/>
          </p15:clr>
        </p15:guide>
        <p15:guide id="20" orient="horz" pos="5075" userDrawn="1">
          <p15:clr>
            <a:srgbClr val="A4A3A4"/>
          </p15:clr>
        </p15:guide>
        <p15:guide id="21" orient="horz" pos="3692" userDrawn="1">
          <p15:clr>
            <a:srgbClr val="A4A3A4"/>
          </p15:clr>
        </p15:guide>
        <p15:guide id="22" pos="5428" userDrawn="1">
          <p15:clr>
            <a:srgbClr val="A4A3A4"/>
          </p15:clr>
        </p15:guide>
        <p15:guide id="23" pos="370" userDrawn="1">
          <p15:clr>
            <a:srgbClr val="A4A3A4"/>
          </p15:clr>
        </p15:guide>
        <p15:guide id="24" orient="horz" pos="3079" userDrawn="1">
          <p15:clr>
            <a:srgbClr val="A4A3A4"/>
          </p15:clr>
        </p15:guide>
        <p15:guide id="25" pos="2616" userDrawn="1">
          <p15:clr>
            <a:srgbClr val="A4A3A4"/>
          </p15:clr>
        </p15:guide>
        <p15:guide id="26" orient="horz" pos="5393" userDrawn="1">
          <p15:clr>
            <a:srgbClr val="A4A3A4"/>
          </p15:clr>
        </p15:guide>
        <p15:guide id="27" pos="2661" userDrawn="1">
          <p15:clr>
            <a:srgbClr val="A4A3A4"/>
          </p15:clr>
        </p15:guide>
        <p15:guide id="29" orient="horz" pos="2490" userDrawn="1">
          <p15:clr>
            <a:srgbClr val="A4A3A4"/>
          </p15:clr>
        </p15:guide>
        <p15:guide id="30" orient="horz" pos="1651" userDrawn="1">
          <p15:clr>
            <a:srgbClr val="A4A3A4"/>
          </p15:clr>
        </p15:guide>
        <p15:guide id="31" orient="horz" pos="2308" userDrawn="1">
          <p15:clr>
            <a:srgbClr val="A4A3A4"/>
          </p15:clr>
        </p15:guide>
        <p15:guide id="32" pos="3092" userDrawn="1">
          <p15:clr>
            <a:srgbClr val="A4A3A4"/>
          </p15:clr>
        </p15:guide>
        <p15:guide id="33" orient="horz" pos="54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DDC021-CA5C-E406-B3D3-12EEBB1740FE}" name="thomas@territoirecirculaire.fr" initials="th" userId="S::urn:spo:guest#thomas@territoirecirculaire.fr::" providerId="AD"/>
  <p188:author id="{87F1342B-43CF-8FC8-7D07-63E6DFED79D2}" name="DEPARTE Alba" initials="DA" userId="S::alba.departe@ademe.fr::0ff8d8aa-dd21-4fdf-a885-7cf81b3018b8" providerId="AD"/>
  <p188:author id="{EC07A683-01FB-EB8A-F43F-BE8054FEC1C4}" name="DARGENNE Vincent" initials="DV" userId="S::vincent.dargenne@ademe.fr::4c6e9db6-8355-4244-89a8-4bf9061d79d4" providerId="AD"/>
  <p188:author id="{FBAA0D8C-1FF0-D333-9150-325452A4FA7F}" name="HARBONNIER Baptiste" initials="HB" userId="S::baptiste.harbonnier@ademe.fr::41cccd5b-b5ac-4fd8-bc0a-c09373427f41" providerId="AD"/>
  <p188:author id="{6766B9A5-27C4-72AC-18E0-CBB75BDFCCA3}" name="camille@territoirecirculaire.fr" initials="ca" userId="S::urn:spo:guest#camille@territoirecirculaire.fr::" providerId="AD"/>
  <p188:author id="{681D1BB0-9A31-C69F-1459-71378BA77F0D}" name="Camille Joseph" initials="CJ" userId="356d292e03d2ca4a" providerId="Windows Live"/>
  <p188:author id="{CD6BE9DB-BE2C-224B-48E8-330505321AAC}" name="Thomas Charrier" initials="TC" userId="4bcd8e69b78fe802" providerId="Windows Live"/>
  <p188:author id="{032BA5DE-83D1-CFDB-5CFC-26F477FF5B4D}" name="CANAL David" initials="DC" userId="S::david.canal@ademe.fr::2232f894-cab9-463d-9c13-560de6086fa8" providerId="AD"/>
  <p188:author id="{FFF12BEF-A437-05C3-392E-64CECE4C1E77}" name="BONJEAN Anne-Charlotte" initials="BA" userId="S::anne-charlotte.bonjean@ademe.fr::e948145b-2bb8-4033-b1d6-f9f503af72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ECF8B"/>
    <a:srgbClr val="DE8431"/>
    <a:srgbClr val="F5C453"/>
    <a:srgbClr val="DE8430"/>
    <a:srgbClr val="E86E6A"/>
    <a:srgbClr val="E1CB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A7C53-A142-4A34-9230-F3C41E8EDE83}" v="1" dt="2025-07-29T10:18:39.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052" y="78"/>
      </p:cViewPr>
      <p:guideLst>
        <p:guide orient="horz" pos="4826"/>
        <p:guide pos="3319"/>
        <p:guide pos="189"/>
        <p:guide pos="5859"/>
        <p:guide orient="horz" pos="517"/>
        <p:guide orient="horz" pos="7888"/>
        <p:guide pos="4476"/>
        <p:guide pos="2933"/>
        <p:guide pos="688"/>
        <p:guide pos="5655"/>
        <p:guide orient="horz" pos="267"/>
        <p:guide orient="horz" pos="630"/>
        <p:guide orient="horz" pos="1084"/>
        <p:guide orient="horz" pos="1424"/>
        <p:guide orient="horz" pos="6572"/>
        <p:guide orient="horz" pos="1991"/>
        <p:guide orient="horz" pos="3238"/>
        <p:guide orient="horz" pos="4599"/>
        <p:guide orient="horz" pos="5075"/>
        <p:guide orient="horz" pos="3692"/>
        <p:guide pos="5428"/>
        <p:guide pos="370"/>
        <p:guide orient="horz" pos="3079"/>
        <p:guide pos="2616"/>
        <p:guide orient="horz" pos="5393"/>
        <p:guide pos="2661"/>
        <p:guide orient="horz" pos="2490"/>
        <p:guide orient="horz" pos="1651"/>
        <p:guide orient="horz" pos="2308"/>
        <p:guide pos="3092"/>
        <p:guide orient="horz" pos="543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territoirecirculaire.fr" userId="S::urn:spo:guest#thomas@territoirecirculaire.fr::" providerId="AD" clId="Web-{AA603EEB-7C56-3E43-C64D-8F9B059AB482}"/>
    <pc:docChg chg="modSld">
      <pc:chgData name="thomas@territoirecirculaire.fr" userId="S::urn:spo:guest#thomas@territoirecirculaire.fr::" providerId="AD" clId="Web-{AA603EEB-7C56-3E43-C64D-8F9B059AB482}" dt="2025-07-23T12:58:14.687" v="378"/>
      <pc:docMkLst>
        <pc:docMk/>
      </pc:docMkLst>
      <pc:sldChg chg="modSp">
        <pc:chgData name="thomas@territoirecirculaire.fr" userId="S::urn:spo:guest#thomas@territoirecirculaire.fr::" providerId="AD" clId="Web-{AA603EEB-7C56-3E43-C64D-8F9B059AB482}" dt="2025-07-23T12:47:37.131" v="124" actId="1076"/>
        <pc:sldMkLst>
          <pc:docMk/>
          <pc:sldMk cId="4179781563" sldId="264"/>
        </pc:sldMkLst>
        <pc:spChg chg="mod">
          <ac:chgData name="thomas@territoirecirculaire.fr" userId="S::urn:spo:guest#thomas@territoirecirculaire.fr::" providerId="AD" clId="Web-{AA603EEB-7C56-3E43-C64D-8F9B059AB482}" dt="2025-07-23T12:44:49.687" v="44" actId="20577"/>
          <ac:spMkLst>
            <pc:docMk/>
            <pc:sldMk cId="4179781563" sldId="264"/>
            <ac:spMk id="3" creationId="{A4B5E161-A324-14C6-2859-BE0B4073BCC0}"/>
          </ac:spMkLst>
        </pc:spChg>
        <pc:picChg chg="mod">
          <ac:chgData name="thomas@territoirecirculaire.fr" userId="S::urn:spo:guest#thomas@territoirecirculaire.fr::" providerId="AD" clId="Web-{AA603EEB-7C56-3E43-C64D-8F9B059AB482}" dt="2025-07-23T12:47:37.131" v="124" actId="1076"/>
          <ac:picMkLst>
            <pc:docMk/>
            <pc:sldMk cId="4179781563" sldId="264"/>
            <ac:picMk id="21" creationId="{503CB57D-5BC4-B37E-A661-D9393949A44F}"/>
          </ac:picMkLst>
        </pc:picChg>
      </pc:sldChg>
      <pc:sldChg chg="modSp">
        <pc:chgData name="thomas@territoirecirculaire.fr" userId="S::urn:spo:guest#thomas@territoirecirculaire.fr::" providerId="AD" clId="Web-{AA603EEB-7C56-3E43-C64D-8F9B059AB482}" dt="2025-07-23T12:46:31.894" v="89" actId="1076"/>
        <pc:sldMkLst>
          <pc:docMk/>
          <pc:sldMk cId="1730894514" sldId="265"/>
        </pc:sldMkLst>
        <pc:grpChg chg="mod">
          <ac:chgData name="thomas@territoirecirculaire.fr" userId="S::urn:spo:guest#thomas@territoirecirculaire.fr::" providerId="AD" clId="Web-{AA603EEB-7C56-3E43-C64D-8F9B059AB482}" dt="2025-07-23T12:46:31.894" v="89" actId="1076"/>
          <ac:grpSpMkLst>
            <pc:docMk/>
            <pc:sldMk cId="1730894514" sldId="265"/>
            <ac:grpSpMk id="51" creationId="{334AB060-2D1E-B7A1-FF25-1A05E6BAC47D}"/>
          </ac:grpSpMkLst>
        </pc:grpChg>
      </pc:sldChg>
      <pc:sldChg chg="addSp delSp modSp">
        <pc:chgData name="thomas@territoirecirculaire.fr" userId="S::urn:spo:guest#thomas@territoirecirculaire.fr::" providerId="AD" clId="Web-{AA603EEB-7C56-3E43-C64D-8F9B059AB482}" dt="2025-07-23T12:58:14.687" v="378"/>
        <pc:sldMkLst>
          <pc:docMk/>
          <pc:sldMk cId="2019324517" sldId="283"/>
        </pc:sldMkLst>
        <pc:spChg chg="mod">
          <ac:chgData name="thomas@territoirecirculaire.fr" userId="S::urn:spo:guest#thomas@territoirecirculaire.fr::" providerId="AD" clId="Web-{AA603EEB-7C56-3E43-C64D-8F9B059AB482}" dt="2025-07-23T12:56:49.231" v="352" actId="1076"/>
          <ac:spMkLst>
            <pc:docMk/>
            <pc:sldMk cId="2019324517" sldId="283"/>
            <ac:spMk id="2" creationId="{69550F06-9F89-2A0E-8649-A56C1D777DFC}"/>
          </ac:spMkLst>
        </pc:spChg>
        <pc:spChg chg="mod">
          <ac:chgData name="thomas@territoirecirculaire.fr" userId="S::urn:spo:guest#thomas@territoirecirculaire.fr::" providerId="AD" clId="Web-{AA603EEB-7C56-3E43-C64D-8F9B059AB482}" dt="2025-07-23T12:56:49.262" v="353" actId="1076"/>
          <ac:spMkLst>
            <pc:docMk/>
            <pc:sldMk cId="2019324517" sldId="283"/>
            <ac:spMk id="4" creationId="{78AFBDBC-855E-5E08-842A-D51F767F95D9}"/>
          </ac:spMkLst>
        </pc:spChg>
        <pc:spChg chg="mod">
          <ac:chgData name="thomas@territoirecirculaire.fr" userId="S::urn:spo:guest#thomas@territoirecirculaire.fr::" providerId="AD" clId="Web-{AA603EEB-7C56-3E43-C64D-8F9B059AB482}" dt="2025-07-23T12:45:55.877" v="80" actId="20577"/>
          <ac:spMkLst>
            <pc:docMk/>
            <pc:sldMk cId="2019324517" sldId="283"/>
            <ac:spMk id="5" creationId="{70D198BF-3064-47FF-10CD-3172E4EB1FAA}"/>
          </ac:spMkLst>
        </pc:spChg>
        <pc:spChg chg="mod">
          <ac:chgData name="thomas@territoirecirculaire.fr" userId="S::urn:spo:guest#thomas@territoirecirculaire.fr::" providerId="AD" clId="Web-{AA603EEB-7C56-3E43-C64D-8F9B059AB482}" dt="2025-07-23T12:56:11.307" v="345" actId="1076"/>
          <ac:spMkLst>
            <pc:docMk/>
            <pc:sldMk cId="2019324517" sldId="283"/>
            <ac:spMk id="8" creationId="{4789E231-CAFE-8E93-5723-580CA4EF9F5B}"/>
          </ac:spMkLst>
        </pc:spChg>
        <pc:spChg chg="mod">
          <ac:chgData name="thomas@territoirecirculaire.fr" userId="S::urn:spo:guest#thomas@territoirecirculaire.fr::" providerId="AD" clId="Web-{AA603EEB-7C56-3E43-C64D-8F9B059AB482}" dt="2025-07-23T12:58:09.265" v="375" actId="1076"/>
          <ac:spMkLst>
            <pc:docMk/>
            <pc:sldMk cId="2019324517" sldId="283"/>
            <ac:spMk id="12" creationId="{4822CAFA-B315-A89C-0F53-4667D4BBE2D4}"/>
          </ac:spMkLst>
        </pc:spChg>
        <pc:spChg chg="mod">
          <ac:chgData name="thomas@territoirecirculaire.fr" userId="S::urn:spo:guest#thomas@territoirecirculaire.fr::" providerId="AD" clId="Web-{AA603EEB-7C56-3E43-C64D-8F9B059AB482}" dt="2025-07-23T12:55:39.666" v="336" actId="20577"/>
          <ac:spMkLst>
            <pc:docMk/>
            <pc:sldMk cId="2019324517" sldId="283"/>
            <ac:spMk id="14" creationId="{D0A245F1-B043-0721-1161-440683C51215}"/>
          </ac:spMkLst>
        </pc:spChg>
        <pc:spChg chg="mod">
          <ac:chgData name="thomas@territoirecirculaire.fr" userId="S::urn:spo:guest#thomas@territoirecirculaire.fr::" providerId="AD" clId="Web-{AA603EEB-7C56-3E43-C64D-8F9B059AB482}" dt="2025-07-23T12:47:20.255" v="118"/>
          <ac:spMkLst>
            <pc:docMk/>
            <pc:sldMk cId="2019324517" sldId="283"/>
            <ac:spMk id="26" creationId="{4C52F072-B8E2-8347-7358-9009FE48BB1D}"/>
          </ac:spMkLst>
        </pc:spChg>
        <pc:spChg chg="mod">
          <ac:chgData name="thomas@territoirecirculaire.fr" userId="S::urn:spo:guest#thomas@territoirecirculaire.fr::" providerId="AD" clId="Web-{AA603EEB-7C56-3E43-C64D-8F9B059AB482}" dt="2025-07-23T12:47:20.255" v="119"/>
          <ac:spMkLst>
            <pc:docMk/>
            <pc:sldMk cId="2019324517" sldId="283"/>
            <ac:spMk id="27" creationId="{B4470411-6419-EE53-1667-E5FF12119749}"/>
          </ac:spMkLst>
        </pc:spChg>
        <pc:spChg chg="mod">
          <ac:chgData name="thomas@territoirecirculaire.fr" userId="S::urn:spo:guest#thomas@territoirecirculaire.fr::" providerId="AD" clId="Web-{AA603EEB-7C56-3E43-C64D-8F9B059AB482}" dt="2025-07-23T12:47:20.255" v="120"/>
          <ac:spMkLst>
            <pc:docMk/>
            <pc:sldMk cId="2019324517" sldId="283"/>
            <ac:spMk id="28" creationId="{4EE56226-D78C-06D6-2AF0-8D866F33454B}"/>
          </ac:spMkLst>
        </pc:spChg>
        <pc:spChg chg="mod">
          <ac:chgData name="thomas@territoirecirculaire.fr" userId="S::urn:spo:guest#thomas@territoirecirculaire.fr::" providerId="AD" clId="Web-{AA603EEB-7C56-3E43-C64D-8F9B059AB482}" dt="2025-07-23T12:47:20.333" v="121"/>
          <ac:spMkLst>
            <pc:docMk/>
            <pc:sldMk cId="2019324517" sldId="283"/>
            <ac:spMk id="29" creationId="{55963184-8910-F790-FB70-3F81238F93D4}"/>
          </ac:spMkLst>
        </pc:spChg>
        <pc:spChg chg="add mod">
          <ac:chgData name="thomas@territoirecirculaire.fr" userId="S::urn:spo:guest#thomas@territoirecirculaire.fr::" providerId="AD" clId="Web-{AA603EEB-7C56-3E43-C64D-8F9B059AB482}" dt="2025-07-23T12:56:54.606" v="354" actId="1076"/>
          <ac:spMkLst>
            <pc:docMk/>
            <pc:sldMk cId="2019324517" sldId="283"/>
            <ac:spMk id="32" creationId="{4DCF5704-1CF7-C462-D930-CA50982C793D}"/>
          </ac:spMkLst>
        </pc:spChg>
        <pc:spChg chg="mod">
          <ac:chgData name="thomas@territoirecirculaire.fr" userId="S::urn:spo:guest#thomas@territoirecirculaire.fr::" providerId="AD" clId="Web-{AA603EEB-7C56-3E43-C64D-8F9B059AB482}" dt="2025-07-23T12:57:27.560" v="364" actId="1076"/>
          <ac:spMkLst>
            <pc:docMk/>
            <pc:sldMk cId="2019324517" sldId="283"/>
            <ac:spMk id="33" creationId="{9B4A39B9-762B-5080-A9D2-9A2F74AA1FA9}"/>
          </ac:spMkLst>
        </pc:spChg>
        <pc:spChg chg="mod">
          <ac:chgData name="thomas@territoirecirculaire.fr" userId="S::urn:spo:guest#thomas@territoirecirculaire.fr::" providerId="AD" clId="Web-{AA603EEB-7C56-3E43-C64D-8F9B059AB482}" dt="2025-07-23T12:57:05.888" v="359" actId="1076"/>
          <ac:spMkLst>
            <pc:docMk/>
            <pc:sldMk cId="2019324517" sldId="283"/>
            <ac:spMk id="38" creationId="{29F09CE8-CC3E-9A43-9D7B-D7A8CBD83F5C}"/>
          </ac:spMkLst>
        </pc:spChg>
        <pc:spChg chg="mod">
          <ac:chgData name="thomas@territoirecirculaire.fr" userId="S::urn:spo:guest#thomas@territoirecirculaire.fr::" providerId="AD" clId="Web-{AA603EEB-7C56-3E43-C64D-8F9B059AB482}" dt="2025-07-23T12:57:15.640" v="362" actId="1076"/>
          <ac:spMkLst>
            <pc:docMk/>
            <pc:sldMk cId="2019324517" sldId="283"/>
            <ac:spMk id="39" creationId="{E48CBFE5-CD86-B203-53B9-6135D6B4CF54}"/>
          </ac:spMkLst>
        </pc:spChg>
        <pc:spChg chg="mod">
          <ac:chgData name="thomas@territoirecirculaire.fr" userId="S::urn:spo:guest#thomas@territoirecirculaire.fr::" providerId="AD" clId="Web-{AA603EEB-7C56-3E43-C64D-8F9B059AB482}" dt="2025-07-23T12:58:11.375" v="376" actId="1076"/>
          <ac:spMkLst>
            <pc:docMk/>
            <pc:sldMk cId="2019324517" sldId="283"/>
            <ac:spMk id="41" creationId="{EB9092FE-D081-E8F2-FE55-608803C592C2}"/>
          </ac:spMkLst>
        </pc:spChg>
        <pc:spChg chg="add mod">
          <ac:chgData name="thomas@territoirecirculaire.fr" userId="S::urn:spo:guest#thomas@territoirecirculaire.fr::" providerId="AD" clId="Web-{AA603EEB-7C56-3E43-C64D-8F9B059AB482}" dt="2025-07-23T12:56:58.106" v="356" actId="1076"/>
          <ac:spMkLst>
            <pc:docMk/>
            <pc:sldMk cId="2019324517" sldId="283"/>
            <ac:spMk id="42" creationId="{6C33257E-64EC-4C9D-16C2-9D85FD0E39FF}"/>
          </ac:spMkLst>
        </pc:spChg>
        <pc:spChg chg="add mod">
          <ac:chgData name="thomas@territoirecirculaire.fr" userId="S::urn:spo:guest#thomas@territoirecirculaire.fr::" providerId="AD" clId="Web-{AA603EEB-7C56-3E43-C64D-8F9B059AB482}" dt="2025-07-23T12:57:05.919" v="360" actId="1076"/>
          <ac:spMkLst>
            <pc:docMk/>
            <pc:sldMk cId="2019324517" sldId="283"/>
            <ac:spMk id="48" creationId="{0E79C0E2-3506-8A15-D091-D49EE3059648}"/>
          </ac:spMkLst>
        </pc:spChg>
        <pc:spChg chg="mod">
          <ac:chgData name="thomas@territoirecirculaire.fr" userId="S::urn:spo:guest#thomas@territoirecirculaire.fr::" providerId="AD" clId="Web-{AA603EEB-7C56-3E43-C64D-8F9B059AB482}" dt="2025-07-23T12:55:59.369" v="342" actId="1076"/>
          <ac:spMkLst>
            <pc:docMk/>
            <pc:sldMk cId="2019324517" sldId="283"/>
            <ac:spMk id="51" creationId="{A960670D-2945-A951-65B1-2CFE125F6506}"/>
          </ac:spMkLst>
        </pc:spChg>
        <pc:spChg chg="mod">
          <ac:chgData name="thomas@territoirecirculaire.fr" userId="S::urn:spo:guest#thomas@territoirecirculaire.fr::" providerId="AD" clId="Web-{AA603EEB-7C56-3E43-C64D-8F9B059AB482}" dt="2025-07-23T12:57:47.624" v="368" actId="1076"/>
          <ac:spMkLst>
            <pc:docMk/>
            <pc:sldMk cId="2019324517" sldId="283"/>
            <ac:spMk id="55" creationId="{AB33F2A1-7187-579C-956A-DD2CDA91699E}"/>
          </ac:spMkLst>
        </pc:spChg>
        <pc:grpChg chg="mod">
          <ac:chgData name="thomas@territoirecirculaire.fr" userId="S::urn:spo:guest#thomas@territoirecirculaire.fr::" providerId="AD" clId="Web-{AA603EEB-7C56-3E43-C64D-8F9B059AB482}" dt="2025-07-23T12:56:49.199" v="351" actId="1076"/>
          <ac:grpSpMkLst>
            <pc:docMk/>
            <pc:sldMk cId="2019324517" sldId="283"/>
            <ac:grpSpMk id="18" creationId="{1C6FC652-44F9-2BD4-4BD1-8970C35A72E4}"/>
          </ac:grpSpMkLst>
        </pc:grpChg>
        <pc:grpChg chg="add mod">
          <ac:chgData name="thomas@territoirecirculaire.fr" userId="S::urn:spo:guest#thomas@territoirecirculaire.fr::" providerId="AD" clId="Web-{AA603EEB-7C56-3E43-C64D-8F9B059AB482}" dt="2025-07-23T12:47:30.240" v="123" actId="1076"/>
          <ac:grpSpMkLst>
            <pc:docMk/>
            <pc:sldMk cId="2019324517" sldId="283"/>
            <ac:grpSpMk id="30" creationId="{4DD29131-9C42-1BFB-D086-8E694D4F1C89}"/>
          </ac:grpSpMkLst>
        </pc:grpChg>
        <pc:picChg chg="mod">
          <ac:chgData name="thomas@territoirecirculaire.fr" userId="S::urn:spo:guest#thomas@territoirecirculaire.fr::" providerId="AD" clId="Web-{AA603EEB-7C56-3E43-C64D-8F9B059AB482}" dt="2025-07-23T12:57:54.296" v="369" actId="1076"/>
          <ac:picMkLst>
            <pc:docMk/>
            <pc:sldMk cId="2019324517" sldId="283"/>
            <ac:picMk id="3" creationId="{5AB3D73B-F1F4-BA76-5D6A-EA5877BE5EAA}"/>
          </ac:picMkLst>
        </pc:picChg>
        <pc:picChg chg="mod">
          <ac:chgData name="thomas@territoirecirculaire.fr" userId="S::urn:spo:guest#thomas@territoirecirculaire.fr::" providerId="AD" clId="Web-{AA603EEB-7C56-3E43-C64D-8F9B059AB482}" dt="2025-07-23T12:55:50.682" v="339" actId="1076"/>
          <ac:picMkLst>
            <pc:docMk/>
            <pc:sldMk cId="2019324517" sldId="283"/>
            <ac:picMk id="9" creationId="{6A823A3A-3248-C877-ABFB-7B098E50BB46}"/>
          </ac:picMkLst>
        </pc:picChg>
        <pc:picChg chg="mod">
          <ac:chgData name="thomas@territoirecirculaire.fr" userId="S::urn:spo:guest#thomas@territoirecirculaire.fr::" providerId="AD" clId="Web-{AA603EEB-7C56-3E43-C64D-8F9B059AB482}" dt="2025-07-23T12:58:14.359" v="377" actId="1076"/>
          <ac:picMkLst>
            <pc:docMk/>
            <pc:sldMk cId="2019324517" sldId="283"/>
            <ac:picMk id="10" creationId="{030EAE79-B2C3-E458-CB47-4EF111FD3F8B}"/>
          </ac:picMkLst>
        </pc:picChg>
        <pc:picChg chg="mod">
          <ac:chgData name="thomas@territoirecirculaire.fr" userId="S::urn:spo:guest#thomas@territoirecirculaire.fr::" providerId="AD" clId="Web-{AA603EEB-7C56-3E43-C64D-8F9B059AB482}" dt="2025-07-23T12:57:21.779" v="363" actId="1076"/>
          <ac:picMkLst>
            <pc:docMk/>
            <pc:sldMk cId="2019324517" sldId="283"/>
            <ac:picMk id="34" creationId="{FF7932CF-DCBA-C58B-801E-6D971EA05102}"/>
          </ac:picMkLst>
        </pc:picChg>
        <pc:picChg chg="mod">
          <ac:chgData name="thomas@territoirecirculaire.fr" userId="S::urn:spo:guest#thomas@territoirecirculaire.fr::" providerId="AD" clId="Web-{AA603EEB-7C56-3E43-C64D-8F9B059AB482}" dt="2025-07-23T12:57:05.856" v="358" actId="1076"/>
          <ac:picMkLst>
            <pc:docMk/>
            <pc:sldMk cId="2019324517" sldId="283"/>
            <ac:picMk id="37" creationId="{3DBC4B6C-8E5C-FE28-6FEC-71D32AD84E30}"/>
          </ac:picMkLst>
        </pc:picChg>
        <pc:picChg chg="mod">
          <ac:chgData name="thomas@territoirecirculaire.fr" userId="S::urn:spo:guest#thomas@territoirecirculaire.fr::" providerId="AD" clId="Web-{AA603EEB-7C56-3E43-C64D-8F9B059AB482}" dt="2025-07-23T12:57:10.060" v="361" actId="1076"/>
          <ac:picMkLst>
            <pc:docMk/>
            <pc:sldMk cId="2019324517" sldId="283"/>
            <ac:picMk id="40" creationId="{0084C52A-808F-7266-C0C6-C0CABAB5F2A3}"/>
          </ac:picMkLst>
        </pc:picChg>
        <pc:picChg chg="add mod">
          <ac:chgData name="thomas@territoirecirculaire.fr" userId="S::urn:spo:guest#thomas@territoirecirculaire.fr::" providerId="AD" clId="Web-{AA603EEB-7C56-3E43-C64D-8F9B059AB482}" dt="2025-07-23T12:56:54.638" v="355" actId="1076"/>
          <ac:picMkLst>
            <pc:docMk/>
            <pc:sldMk cId="2019324517" sldId="283"/>
            <ac:picMk id="44" creationId="{D95A0411-532D-881C-CB03-5CE2D219AAB4}"/>
          </ac:picMkLst>
        </pc:picChg>
        <pc:picChg chg="add mod">
          <ac:chgData name="thomas@territoirecirculaire.fr" userId="S::urn:spo:guest#thomas@territoirecirculaire.fr::" providerId="AD" clId="Web-{AA603EEB-7C56-3E43-C64D-8F9B059AB482}" dt="2025-07-23T12:56:58.122" v="357" actId="1076"/>
          <ac:picMkLst>
            <pc:docMk/>
            <pc:sldMk cId="2019324517" sldId="283"/>
            <ac:picMk id="46" creationId="{F76FB896-5918-CF65-431C-B99A8470E99F}"/>
          </ac:picMkLst>
        </pc:picChg>
        <pc:picChg chg="mod">
          <ac:chgData name="thomas@territoirecirculaire.fr" userId="S::urn:spo:guest#thomas@territoirecirculaire.fr::" providerId="AD" clId="Web-{AA603EEB-7C56-3E43-C64D-8F9B059AB482}" dt="2025-07-23T12:55:45.947" v="338" actId="1076"/>
          <ac:picMkLst>
            <pc:docMk/>
            <pc:sldMk cId="2019324517" sldId="283"/>
            <ac:picMk id="50" creationId="{EC4209A2-C9D7-AA5E-0F66-8DE7877C7ED0}"/>
          </ac:picMkLst>
        </pc:picChg>
        <pc:picChg chg="mod">
          <ac:chgData name="thomas@territoirecirculaire.fr" userId="S::urn:spo:guest#thomas@territoirecirculaire.fr::" providerId="AD" clId="Web-{AA603EEB-7C56-3E43-C64D-8F9B059AB482}" dt="2025-07-23T12:57:42.983" v="367" actId="1076"/>
          <ac:picMkLst>
            <pc:docMk/>
            <pc:sldMk cId="2019324517" sldId="283"/>
            <ac:picMk id="56" creationId="{6FAB400B-F0FA-5AA5-98C8-D0CE08E2DF30}"/>
          </ac:picMkLst>
        </pc:picChg>
      </pc:sldChg>
    </pc:docChg>
  </pc:docChgLst>
  <pc:docChgLst>
    <pc:chgData name="BONJEAN Anne-Charlotte" userId="S::anne-charlotte.bonjean@ademe.fr::e948145b-2bb8-4033-b1d6-f9f503af72c9" providerId="AD" clId="Web-{7DF5F2F0-0889-6E78-F194-6D90CE4D1C1C}"/>
    <pc:docChg chg="mod">
      <pc:chgData name="BONJEAN Anne-Charlotte" userId="S::anne-charlotte.bonjean@ademe.fr::e948145b-2bb8-4033-b1d6-f9f503af72c9" providerId="AD" clId="Web-{7DF5F2F0-0889-6E78-F194-6D90CE4D1C1C}" dt="2025-07-22T11:41:58.654" v="0"/>
      <pc:docMkLst>
        <pc:docMk/>
      </pc:docMkLst>
    </pc:docChg>
  </pc:docChgLst>
  <pc:docChgLst>
    <pc:chgData name="camille@territoirecirculaire.fr" userId="S::urn:spo:guest#camille@territoirecirculaire.fr::" providerId="AD" clId="Web-{E20CF32D-661C-B36B-7AD7-4176AE1B063B}"/>
    <pc:docChg chg="modSld">
      <pc:chgData name="camille@territoirecirculaire.fr" userId="S::urn:spo:guest#camille@territoirecirculaire.fr::" providerId="AD" clId="Web-{E20CF32D-661C-B36B-7AD7-4176AE1B063B}" dt="2025-07-23T11:54:07.238" v="1"/>
      <pc:docMkLst>
        <pc:docMk/>
      </pc:docMkLst>
      <pc:sldChg chg="modSp">
        <pc:chgData name="camille@territoirecirculaire.fr" userId="S::urn:spo:guest#camille@territoirecirculaire.fr::" providerId="AD" clId="Web-{E20CF32D-661C-B36B-7AD7-4176AE1B063B}" dt="2025-07-23T11:50:00.541" v="0" actId="1076"/>
        <pc:sldMkLst>
          <pc:docMk/>
          <pc:sldMk cId="2019324517" sldId="283"/>
        </pc:sldMkLst>
        <pc:grpChg chg="mod">
          <ac:chgData name="camille@territoirecirculaire.fr" userId="S::urn:spo:guest#camille@territoirecirculaire.fr::" providerId="AD" clId="Web-{E20CF32D-661C-B36B-7AD7-4176AE1B063B}" dt="2025-07-23T11:50:00.541" v="0" actId="1076"/>
          <ac:grpSpMkLst>
            <pc:docMk/>
            <pc:sldMk cId="2019324517" sldId="283"/>
            <ac:grpSpMk id="18" creationId="{1C6FC652-44F9-2BD4-4BD1-8970C35A72E4}"/>
          </ac:grpSpMkLst>
        </pc:grpChg>
      </pc:sldChg>
      <pc:sldChg chg="addSp">
        <pc:chgData name="camille@territoirecirculaire.fr" userId="S::urn:spo:guest#camille@territoirecirculaire.fr::" providerId="AD" clId="Web-{E20CF32D-661C-B36B-7AD7-4176AE1B063B}" dt="2025-07-23T11:54:07.238" v="1"/>
        <pc:sldMkLst>
          <pc:docMk/>
          <pc:sldMk cId="3387405280" sldId="286"/>
        </pc:sldMkLst>
        <pc:spChg chg="add">
          <ac:chgData name="camille@territoirecirculaire.fr" userId="S::urn:spo:guest#camille@territoirecirculaire.fr::" providerId="AD" clId="Web-{E20CF32D-661C-B36B-7AD7-4176AE1B063B}" dt="2025-07-23T11:54:07.238" v="1"/>
          <ac:spMkLst>
            <pc:docMk/>
            <pc:sldMk cId="3387405280" sldId="286"/>
            <ac:spMk id="3" creationId="{E7B324D9-4AC8-4593-0FAB-FEEB3FD0D238}"/>
          </ac:spMkLst>
        </pc:spChg>
      </pc:sldChg>
    </pc:docChg>
  </pc:docChgLst>
  <pc:docChgLst>
    <pc:chgData name="camille@territoirecirculaire.fr" userId="S::urn:spo:guest#camille@territoirecirculaire.fr::" providerId="AD" clId="Web-{0C902F0D-56A4-20D4-8F2D-38C2608762A4}"/>
    <pc:docChg chg="modSld">
      <pc:chgData name="camille@territoirecirculaire.fr" userId="S::urn:spo:guest#camille@territoirecirculaire.fr::" providerId="AD" clId="Web-{0C902F0D-56A4-20D4-8F2D-38C2608762A4}" dt="2025-07-24T07:56:37.270" v="641" actId="1076"/>
      <pc:docMkLst>
        <pc:docMk/>
      </pc:docMkLst>
      <pc:sldChg chg="addSp modSp">
        <pc:chgData name="camille@territoirecirculaire.fr" userId="S::urn:spo:guest#camille@territoirecirculaire.fr::" providerId="AD" clId="Web-{0C902F0D-56A4-20D4-8F2D-38C2608762A4}" dt="2025-07-24T07:56:06.910" v="640" actId="20577"/>
        <pc:sldMkLst>
          <pc:docMk/>
          <pc:sldMk cId="3387405280" sldId="286"/>
        </pc:sldMkLst>
        <pc:spChg chg="mod">
          <ac:chgData name="camille@territoirecirculaire.fr" userId="S::urn:spo:guest#camille@territoirecirculaire.fr::" providerId="AD" clId="Web-{0C902F0D-56A4-20D4-8F2D-38C2608762A4}" dt="2025-07-24T07:56:06.910" v="640" actId="20577"/>
          <ac:spMkLst>
            <pc:docMk/>
            <pc:sldMk cId="3387405280" sldId="286"/>
            <ac:spMk id="2" creationId="{49EEAE25-EF71-ACE8-5C50-F86734612AED}"/>
          </ac:spMkLst>
        </pc:spChg>
        <pc:spChg chg="mod">
          <ac:chgData name="camille@territoirecirculaire.fr" userId="S::urn:spo:guest#camille@territoirecirculaire.fr::" providerId="AD" clId="Web-{0C902F0D-56A4-20D4-8F2D-38C2608762A4}" dt="2025-07-24T07:44:15.778" v="562" actId="14100"/>
          <ac:spMkLst>
            <pc:docMk/>
            <pc:sldMk cId="3387405280" sldId="286"/>
            <ac:spMk id="7" creationId="{945E218A-5D60-6F7F-C9E4-600464634B90}"/>
          </ac:spMkLst>
        </pc:spChg>
        <pc:spChg chg="mod">
          <ac:chgData name="camille@territoirecirculaire.fr" userId="S::urn:spo:guest#camille@territoirecirculaire.fr::" providerId="AD" clId="Web-{0C902F0D-56A4-20D4-8F2D-38C2608762A4}" dt="2025-07-24T07:45:34.265" v="566" actId="1076"/>
          <ac:spMkLst>
            <pc:docMk/>
            <pc:sldMk cId="3387405280" sldId="286"/>
            <ac:spMk id="15" creationId="{9012AF4D-BDD8-13B5-187E-9510E51EE598}"/>
          </ac:spMkLst>
        </pc:spChg>
        <pc:spChg chg="add mod">
          <ac:chgData name="camille@territoirecirculaire.fr" userId="S::urn:spo:guest#camille@territoirecirculaire.fr::" providerId="AD" clId="Web-{0C902F0D-56A4-20D4-8F2D-38C2608762A4}" dt="2025-07-24T07:46:50.454" v="626" actId="20577"/>
          <ac:spMkLst>
            <pc:docMk/>
            <pc:sldMk cId="3387405280" sldId="286"/>
            <ac:spMk id="17" creationId="{D16356D1-9F0C-4997-6358-754D4E540823}"/>
          </ac:spMkLst>
        </pc:spChg>
        <pc:picChg chg="mod">
          <ac:chgData name="camille@territoirecirculaire.fr" userId="S::urn:spo:guest#camille@territoirecirculaire.fr::" providerId="AD" clId="Web-{0C902F0D-56A4-20D4-8F2D-38C2608762A4}" dt="2025-07-24T07:53:14.999" v="636" actId="1076"/>
          <ac:picMkLst>
            <pc:docMk/>
            <pc:sldMk cId="3387405280" sldId="286"/>
            <ac:picMk id="8" creationId="{096BE932-55A0-989C-2A8D-066CEE8E2F46}"/>
          </ac:picMkLst>
        </pc:picChg>
      </pc:sldChg>
      <pc:sldChg chg="addSp delSp modSp">
        <pc:chgData name="camille@territoirecirculaire.fr" userId="S::urn:spo:guest#camille@territoirecirculaire.fr::" providerId="AD" clId="Web-{0C902F0D-56A4-20D4-8F2D-38C2608762A4}" dt="2025-07-24T07:56:37.270" v="641" actId="1076"/>
        <pc:sldMkLst>
          <pc:docMk/>
          <pc:sldMk cId="2986815582" sldId="287"/>
        </pc:sldMkLst>
      </pc:sldChg>
    </pc:docChg>
  </pc:docChgLst>
  <pc:docChgLst>
    <pc:chgData name="camille@territoirecirculaire.fr" userId="S::urn:spo:guest#camille@territoirecirculaire.fr::" providerId="AD" clId="Web-{B835EDBE-1DC9-AE2B-B881-229B4447A522}"/>
    <pc:docChg chg="mod">
      <pc:chgData name="camille@territoirecirculaire.fr" userId="S::urn:spo:guest#camille@territoirecirculaire.fr::" providerId="AD" clId="Web-{B835EDBE-1DC9-AE2B-B881-229B4447A522}" dt="2025-07-22T09:31:22.372" v="0"/>
      <pc:docMkLst>
        <pc:docMk/>
      </pc:docMkLst>
    </pc:docChg>
  </pc:docChgLst>
  <pc:docChgLst>
    <pc:chgData name="camille@territoirecirculaire.fr" userId="S::urn:spo:guest#camille@territoirecirculaire.fr::" providerId="AD" clId="Web-{96E67128-F101-52C5-8195-259205B30DA2}"/>
    <pc:docChg chg="modSld">
      <pc:chgData name="camille@territoirecirculaire.fr" userId="S::urn:spo:guest#camille@territoirecirculaire.fr::" providerId="AD" clId="Web-{96E67128-F101-52C5-8195-259205B30DA2}" dt="2025-07-23T09:05:22.805" v="422" actId="20577"/>
      <pc:docMkLst>
        <pc:docMk/>
      </pc:docMkLst>
      <pc:sldChg chg="modSp modCm">
        <pc:chgData name="camille@territoirecirculaire.fr" userId="S::urn:spo:guest#camille@territoirecirculaire.fr::" providerId="AD" clId="Web-{96E67128-F101-52C5-8195-259205B30DA2}" dt="2025-07-23T09:04:24.053" v="407" actId="14100"/>
        <pc:sldMkLst>
          <pc:docMk/>
          <pc:sldMk cId="1473202238" sldId="276"/>
        </pc:sldMkLst>
        <pc:spChg chg="mod">
          <ac:chgData name="camille@territoirecirculaire.fr" userId="S::urn:spo:guest#camille@territoirecirculaire.fr::" providerId="AD" clId="Web-{96E67128-F101-52C5-8195-259205B30DA2}" dt="2025-07-23T08:06:10.679" v="5" actId="20577"/>
          <ac:spMkLst>
            <pc:docMk/>
            <pc:sldMk cId="1473202238" sldId="276"/>
            <ac:spMk id="4" creationId="{E1F68A01-4C6A-3E1A-00A4-9278A65542B1}"/>
          </ac:spMkLst>
        </pc:spChg>
        <pc:spChg chg="mod">
          <ac:chgData name="camille@territoirecirculaire.fr" userId="S::urn:spo:guest#camille@territoirecirculaire.fr::" providerId="AD" clId="Web-{96E67128-F101-52C5-8195-259205B30DA2}" dt="2025-07-23T08:56:23.911" v="397" actId="1076"/>
          <ac:spMkLst>
            <pc:docMk/>
            <pc:sldMk cId="1473202238" sldId="276"/>
            <ac:spMk id="13" creationId="{E1E70804-06C7-5B2C-788C-6CCD074B9137}"/>
          </ac:spMkLst>
        </pc:spChg>
        <pc:spChg chg="mod">
          <ac:chgData name="camille@territoirecirculaire.fr" userId="S::urn:spo:guest#camille@territoirecirculaire.fr::" providerId="AD" clId="Web-{96E67128-F101-52C5-8195-259205B30DA2}" dt="2025-07-23T08:07:15.712" v="57" actId="1076"/>
          <ac:spMkLst>
            <pc:docMk/>
            <pc:sldMk cId="1473202238" sldId="276"/>
            <ac:spMk id="14" creationId="{202379E7-11B3-7F6C-E1CB-7DF97BE32C06}"/>
          </ac:spMkLst>
        </pc:spChg>
        <pc:spChg chg="mod">
          <ac:chgData name="camille@territoirecirculaire.fr" userId="S::urn:spo:guest#camille@territoirecirculaire.fr::" providerId="AD" clId="Web-{96E67128-F101-52C5-8195-259205B30DA2}" dt="2025-07-23T08:35:25.662" v="378" actId="20577"/>
          <ac:spMkLst>
            <pc:docMk/>
            <pc:sldMk cId="1473202238" sldId="276"/>
            <ac:spMk id="15" creationId="{3A6AA661-CF38-A8AC-4282-1A2029B46843}"/>
          </ac:spMkLst>
        </pc:spChg>
        <pc:spChg chg="mod">
          <ac:chgData name="camille@territoirecirculaire.fr" userId="S::urn:spo:guest#camille@territoirecirculaire.fr::" providerId="AD" clId="Web-{96E67128-F101-52C5-8195-259205B30DA2}" dt="2025-07-23T08:07:08.399" v="55" actId="1076"/>
          <ac:spMkLst>
            <pc:docMk/>
            <pc:sldMk cId="1473202238" sldId="276"/>
            <ac:spMk id="17" creationId="{B9A128BA-1315-7761-7810-DACBE0409C5F}"/>
          </ac:spMkLst>
        </pc:spChg>
        <pc:spChg chg="mod">
          <ac:chgData name="camille@territoirecirculaire.fr" userId="S::urn:spo:guest#camille@territoirecirculaire.fr::" providerId="AD" clId="Web-{96E67128-F101-52C5-8195-259205B30DA2}" dt="2025-07-23T08:51:19.712" v="393" actId="20577"/>
          <ac:spMkLst>
            <pc:docMk/>
            <pc:sldMk cId="1473202238" sldId="276"/>
            <ac:spMk id="20" creationId="{231A0C18-6F53-F6B7-F8FA-EC074FE79E5A}"/>
          </ac:spMkLst>
        </pc:spChg>
        <pc:spChg chg="mod">
          <ac:chgData name="camille@territoirecirculaire.fr" userId="S::urn:spo:guest#camille@territoirecirculaire.fr::" providerId="AD" clId="Web-{96E67128-F101-52C5-8195-259205B30DA2}" dt="2025-07-23T08:35:40.507" v="380" actId="1076"/>
          <ac:spMkLst>
            <pc:docMk/>
            <pc:sldMk cId="1473202238" sldId="276"/>
            <ac:spMk id="22" creationId="{4D63E383-C69F-2F98-77E1-0967D594F768}"/>
          </ac:spMkLst>
        </pc:spChg>
        <pc:spChg chg="mod">
          <ac:chgData name="camille@territoirecirculaire.fr" userId="S::urn:spo:guest#camille@territoirecirculaire.fr::" providerId="AD" clId="Web-{96E67128-F101-52C5-8195-259205B30DA2}" dt="2025-07-23T08:33:53.550" v="335" actId="1076"/>
          <ac:spMkLst>
            <pc:docMk/>
            <pc:sldMk cId="1473202238" sldId="276"/>
            <ac:spMk id="31" creationId="{CD3FE849-9C2A-EC9A-CC40-624A294A046A}"/>
          </ac:spMkLst>
        </pc:spChg>
        <pc:spChg chg="mod">
          <ac:chgData name="camille@territoirecirculaire.fr" userId="S::urn:spo:guest#camille@territoirecirculaire.fr::" providerId="AD" clId="Web-{96E67128-F101-52C5-8195-259205B30DA2}" dt="2025-07-23T08:34:16.691" v="341" actId="1076"/>
          <ac:spMkLst>
            <pc:docMk/>
            <pc:sldMk cId="1473202238" sldId="276"/>
            <ac:spMk id="34" creationId="{32D36EA5-A12A-559C-A1ED-8D8A7EE6155A}"/>
          </ac:spMkLst>
        </pc:spChg>
        <pc:spChg chg="mod">
          <ac:chgData name="camille@territoirecirculaire.fr" userId="S::urn:spo:guest#camille@territoirecirculaire.fr::" providerId="AD" clId="Web-{96E67128-F101-52C5-8195-259205B30DA2}" dt="2025-07-23T09:04:24.053" v="407" actId="14100"/>
          <ac:spMkLst>
            <pc:docMk/>
            <pc:sldMk cId="1473202238" sldId="276"/>
            <ac:spMk id="40" creationId="{5A9F0430-B374-391C-DBF8-55B8B1848C53}"/>
          </ac:spMkLst>
        </pc:spChg>
        <pc:picChg chg="mod">
          <ac:chgData name="camille@territoirecirculaire.fr" userId="S::urn:spo:guest#camille@territoirecirculaire.fr::" providerId="AD" clId="Web-{96E67128-F101-52C5-8195-259205B30DA2}" dt="2025-07-23T08:35:34.006" v="379" actId="1076"/>
          <ac:picMkLst>
            <pc:docMk/>
            <pc:sldMk cId="1473202238" sldId="276"/>
            <ac:picMk id="9" creationId="{E8DF9827-6441-C11A-79B3-0429D37BEA7A}"/>
          </ac:picMkLst>
        </pc:picChg>
        <pc:picChg chg="mod">
          <ac:chgData name="camille@territoirecirculaire.fr" userId="S::urn:spo:guest#camille@territoirecirculaire.fr::" providerId="AD" clId="Web-{96E67128-F101-52C5-8195-259205B30DA2}" dt="2025-07-23T08:07:20.884" v="60" actId="1076"/>
          <ac:picMkLst>
            <pc:docMk/>
            <pc:sldMk cId="1473202238" sldId="276"/>
            <ac:picMk id="21" creationId="{8659C9AC-3CE5-DA77-A334-8347479019A7}"/>
          </ac:picMkLst>
        </pc:picChg>
        <pc:picChg chg="mod">
          <ac:chgData name="camille@territoirecirculaire.fr" userId="S::urn:spo:guest#camille@territoirecirculaire.fr::" providerId="AD" clId="Web-{96E67128-F101-52C5-8195-259205B30DA2}" dt="2025-07-23T08:07:12.477" v="56" actId="1076"/>
          <ac:picMkLst>
            <pc:docMk/>
            <pc:sldMk cId="1473202238" sldId="276"/>
            <ac:picMk id="25" creationId="{964B8127-6EDD-8F49-5EDA-F4C38CC214D3}"/>
          </ac:picMkLst>
        </pc:picChg>
        <pc:picChg chg="mod">
          <ac:chgData name="camille@territoirecirculaire.fr" userId="S::urn:spo:guest#camille@territoirecirculaire.fr::" providerId="AD" clId="Web-{96E67128-F101-52C5-8195-259205B30DA2}" dt="2025-07-23T08:51:36.775" v="394" actId="1076"/>
          <ac:picMkLst>
            <pc:docMk/>
            <pc:sldMk cId="1473202238" sldId="276"/>
            <ac:picMk id="26" creationId="{D90066BF-1A54-EE0A-CDDB-29FEE5FE2BDC}"/>
          </ac:picMkLst>
        </pc:picChg>
        <pc:picChg chg="mod">
          <ac:chgData name="camille@territoirecirculaire.fr" userId="S::urn:spo:guest#camille@territoirecirculaire.fr::" providerId="AD" clId="Web-{96E67128-F101-52C5-8195-259205B30DA2}" dt="2025-07-23T08:33:48.471" v="334" actId="1076"/>
          <ac:picMkLst>
            <pc:docMk/>
            <pc:sldMk cId="1473202238" sldId="276"/>
            <ac:picMk id="32" creationId="{8B6B16F1-0CE9-6E40-50B2-DCCFE281536E}"/>
          </ac:picMkLst>
        </pc:picChg>
        <pc:picChg chg="mod">
          <ac:chgData name="camille@territoirecirculaire.fr" userId="S::urn:spo:guest#camille@territoirecirculaire.fr::" providerId="AD" clId="Web-{96E67128-F101-52C5-8195-259205B30DA2}" dt="2025-07-23T08:07:40.447" v="61" actId="1076"/>
          <ac:picMkLst>
            <pc:docMk/>
            <pc:sldMk cId="1473202238" sldId="276"/>
            <ac:picMk id="58" creationId="{C781710F-0A2C-58E0-1542-42B2A14C0F43}"/>
          </ac:picMkLst>
        </pc:picChg>
        <pc:extLst>
          <p:ext xmlns:p="http://schemas.openxmlformats.org/presentationml/2006/main" uri="{D6D511B9-2390-475A-947B-AFAB55BFBCF1}">
            <pc226:cmChg xmlns:pc226="http://schemas.microsoft.com/office/powerpoint/2022/06/main/command" chg="mod">
              <pc226:chgData name="camille@territoirecirculaire.fr" userId="S::urn:spo:guest#camille@territoirecirculaire.fr::" providerId="AD" clId="Web-{96E67128-F101-52C5-8195-259205B30DA2}" dt="2025-07-23T08:39:56.203" v="391" actId="20577"/>
              <pc2:cmMkLst xmlns:pc2="http://schemas.microsoft.com/office/powerpoint/2019/9/main/command">
                <pc:docMk/>
                <pc:sldMk cId="1473202238" sldId="276"/>
                <pc2:cmMk id="{3CB2D14A-B9E8-497B-A52D-AA9C1933CB4C}"/>
              </pc2:cmMkLst>
            </pc226:cmChg>
          </p:ext>
        </pc:extLst>
      </pc:sldChg>
      <pc:sldChg chg="modSp">
        <pc:chgData name="camille@territoirecirculaire.fr" userId="S::urn:spo:guest#camille@territoirecirculaire.fr::" providerId="AD" clId="Web-{96E67128-F101-52C5-8195-259205B30DA2}" dt="2025-07-23T09:05:22.805" v="422" actId="20577"/>
        <pc:sldMkLst>
          <pc:docMk/>
          <pc:sldMk cId="2136263154" sldId="277"/>
        </pc:sldMkLst>
        <pc:spChg chg="mod">
          <ac:chgData name="camille@territoirecirculaire.fr" userId="S::urn:spo:guest#camille@territoirecirculaire.fr::" providerId="AD" clId="Web-{96E67128-F101-52C5-8195-259205B30DA2}" dt="2025-07-23T09:05:22.805" v="422" actId="20577"/>
          <ac:spMkLst>
            <pc:docMk/>
            <pc:sldMk cId="2136263154" sldId="277"/>
            <ac:spMk id="11" creationId="{DC87F3C4-DDA2-35E2-3A54-ADA954349E5E}"/>
          </ac:spMkLst>
        </pc:spChg>
      </pc:sldChg>
    </pc:docChg>
  </pc:docChgLst>
  <pc:docChgLst>
    <pc:chgData name="thomas@territoirecirculaire.fr" userId="S::urn:spo:guest#thomas@territoirecirculaire.fr::" providerId="AD" clId="Web-{06135148-4012-6099-87B1-C6294618CF77}"/>
    <pc:docChg chg="addSld delSld modSld sldOrd modSection">
      <pc:chgData name="thomas@territoirecirculaire.fr" userId="S::urn:spo:guest#thomas@territoirecirculaire.fr::" providerId="AD" clId="Web-{06135148-4012-6099-87B1-C6294618CF77}" dt="2025-07-24T12:55:30.569" v="79"/>
      <pc:docMkLst>
        <pc:docMk/>
      </pc:docMkLst>
      <pc:sldChg chg="modSp">
        <pc:chgData name="thomas@territoirecirculaire.fr" userId="S::urn:spo:guest#thomas@territoirecirculaire.fr::" providerId="AD" clId="Web-{06135148-4012-6099-87B1-C6294618CF77}" dt="2025-07-24T12:43:19.087" v="1" actId="20577"/>
        <pc:sldMkLst>
          <pc:docMk/>
          <pc:sldMk cId="2269847148" sldId="275"/>
        </pc:sldMkLst>
        <pc:spChg chg="mod">
          <ac:chgData name="thomas@territoirecirculaire.fr" userId="S::urn:spo:guest#thomas@territoirecirculaire.fr::" providerId="AD" clId="Web-{06135148-4012-6099-87B1-C6294618CF77}" dt="2025-07-24T12:43:19.087" v="1" actId="20577"/>
          <ac:spMkLst>
            <pc:docMk/>
            <pc:sldMk cId="2269847148" sldId="275"/>
            <ac:spMk id="35" creationId="{103ECD2D-3822-11BD-518F-A5773B1E1455}"/>
          </ac:spMkLst>
        </pc:spChg>
      </pc:sldChg>
      <pc:sldChg chg="modSp">
        <pc:chgData name="thomas@territoirecirculaire.fr" userId="S::urn:spo:guest#thomas@territoirecirculaire.fr::" providerId="AD" clId="Web-{06135148-4012-6099-87B1-C6294618CF77}" dt="2025-07-24T12:50:40.276" v="47" actId="20577"/>
        <pc:sldMkLst>
          <pc:docMk/>
          <pc:sldMk cId="1473202238" sldId="276"/>
        </pc:sldMkLst>
        <pc:spChg chg="mod">
          <ac:chgData name="thomas@territoirecirculaire.fr" userId="S::urn:spo:guest#thomas@territoirecirculaire.fr::" providerId="AD" clId="Web-{06135148-4012-6099-87B1-C6294618CF77}" dt="2025-07-24T12:50:40.276" v="47" actId="20577"/>
          <ac:spMkLst>
            <pc:docMk/>
            <pc:sldMk cId="1473202238" sldId="276"/>
            <ac:spMk id="40" creationId="{5A9F0430-B374-391C-DBF8-55B8B1848C53}"/>
          </ac:spMkLst>
        </pc:spChg>
      </pc:sldChg>
      <pc:sldChg chg="modSp">
        <pc:chgData name="thomas@territoirecirculaire.fr" userId="S::urn:spo:guest#thomas@territoirecirculaire.fr::" providerId="AD" clId="Web-{06135148-4012-6099-87B1-C6294618CF77}" dt="2025-07-24T12:49:42.602" v="26" actId="14100"/>
        <pc:sldMkLst>
          <pc:docMk/>
          <pc:sldMk cId="2136263154" sldId="277"/>
        </pc:sldMkLst>
        <pc:spChg chg="mod">
          <ac:chgData name="thomas@territoirecirculaire.fr" userId="S::urn:spo:guest#thomas@territoirecirculaire.fr::" providerId="AD" clId="Web-{06135148-4012-6099-87B1-C6294618CF77}" dt="2025-07-24T12:49:42.602" v="26" actId="14100"/>
          <ac:spMkLst>
            <pc:docMk/>
            <pc:sldMk cId="2136263154" sldId="277"/>
            <ac:spMk id="11" creationId="{DC87F3C4-DDA2-35E2-3A54-ADA954349E5E}"/>
          </ac:spMkLst>
        </pc:spChg>
      </pc:sldChg>
      <pc:sldChg chg="modSp">
        <pc:chgData name="thomas@territoirecirculaire.fr" userId="S::urn:spo:guest#thomas@territoirecirculaire.fr::" providerId="AD" clId="Web-{06135148-4012-6099-87B1-C6294618CF77}" dt="2025-07-24T12:51:14.324" v="52" actId="20577"/>
        <pc:sldMkLst>
          <pc:docMk/>
          <pc:sldMk cId="4175757526" sldId="282"/>
        </pc:sldMkLst>
        <pc:spChg chg="mod">
          <ac:chgData name="thomas@territoirecirculaire.fr" userId="S::urn:spo:guest#thomas@territoirecirculaire.fr::" providerId="AD" clId="Web-{06135148-4012-6099-87B1-C6294618CF77}" dt="2025-07-24T12:51:14.324" v="52" actId="20577"/>
          <ac:spMkLst>
            <pc:docMk/>
            <pc:sldMk cId="4175757526" sldId="282"/>
            <ac:spMk id="20" creationId="{90D6E7A5-83CE-3125-CC75-F2903A0255BD}"/>
          </ac:spMkLst>
        </pc:spChg>
      </pc:sldChg>
      <pc:sldChg chg="addSp add del ord">
        <pc:chgData name="thomas@territoirecirculaire.fr" userId="S::urn:spo:guest#thomas@territoirecirculaire.fr::" providerId="AD" clId="Web-{06135148-4012-6099-87B1-C6294618CF77}" dt="2025-07-24T12:55:30.569" v="79"/>
        <pc:sldMkLst>
          <pc:docMk/>
          <pc:sldMk cId="3387405280" sldId="286"/>
        </pc:sldMkLst>
        <pc:picChg chg="add">
          <ac:chgData name="thomas@territoirecirculaire.fr" userId="S::urn:spo:guest#thomas@territoirecirculaire.fr::" providerId="AD" clId="Web-{06135148-4012-6099-87B1-C6294618CF77}" dt="2025-07-24T12:54:41.161" v="67"/>
          <ac:picMkLst>
            <pc:docMk/>
            <pc:sldMk cId="3387405280" sldId="286"/>
            <ac:picMk id="18" creationId="{BCB4F7D3-3B7B-28DA-DD6D-6D73AF5ED138}"/>
          </ac:picMkLst>
        </pc:picChg>
        <pc:picChg chg="add">
          <ac:chgData name="thomas@territoirecirculaire.fr" userId="S::urn:spo:guest#thomas@territoirecirculaire.fr::" providerId="AD" clId="Web-{06135148-4012-6099-87B1-C6294618CF77}" dt="2025-07-24T12:54:41.207" v="68"/>
          <ac:picMkLst>
            <pc:docMk/>
            <pc:sldMk cId="3387405280" sldId="286"/>
            <ac:picMk id="20" creationId="{FEEE2089-D41B-CC25-3DED-E79284CB70C2}"/>
          </ac:picMkLst>
        </pc:picChg>
        <pc:picChg chg="add">
          <ac:chgData name="thomas@territoirecirculaire.fr" userId="S::urn:spo:guest#thomas@territoirecirculaire.fr::" providerId="AD" clId="Web-{06135148-4012-6099-87B1-C6294618CF77}" dt="2025-07-24T12:54:41.270" v="69"/>
          <ac:picMkLst>
            <pc:docMk/>
            <pc:sldMk cId="3387405280" sldId="286"/>
            <ac:picMk id="22" creationId="{0737C75F-5524-4240-3503-B5D6A2B4AE3B}"/>
          </ac:picMkLst>
        </pc:picChg>
      </pc:sldChg>
      <pc:sldChg chg="delSp">
        <pc:chgData name="thomas@territoirecirculaire.fr" userId="S::urn:spo:guest#thomas@territoirecirculaire.fr::" providerId="AD" clId="Web-{06135148-4012-6099-87B1-C6294618CF77}" dt="2025-07-24T12:55:30.147" v="77"/>
        <pc:sldMkLst>
          <pc:docMk/>
          <pc:sldMk cId="2986815582" sldId="287"/>
        </pc:sldMkLst>
      </pc:sldChg>
    </pc:docChg>
  </pc:docChgLst>
  <pc:docChgLst>
    <pc:chgData name="HARBONNIER Baptiste" userId="S::baptiste.harbonnier@ademe.fr::41cccd5b-b5ac-4fd8-bc0a-c09373427f41" providerId="AD" clId="Web-{F0B2A803-051A-4428-E49E-BDEB29CA474F}"/>
    <pc:docChg chg="mod">
      <pc:chgData name="HARBONNIER Baptiste" userId="S::baptiste.harbonnier@ademe.fr::41cccd5b-b5ac-4fd8-bc0a-c09373427f41" providerId="AD" clId="Web-{F0B2A803-051A-4428-E49E-BDEB29CA474F}" dt="2025-07-22T09:04:34.610" v="0"/>
      <pc:docMkLst>
        <pc:docMk/>
      </pc:docMkLst>
    </pc:docChg>
  </pc:docChgLst>
  <pc:docChgLst>
    <pc:chgData name="camille@territoirecirculaire.fr" userId="S::urn:spo:guest#camille@territoirecirculaire.fr::" providerId="AD" clId="Web-{222C3A75-50F7-9054-D6DC-CF47C7E28115}"/>
    <pc:docChg chg="addSld delSld modSld modSection">
      <pc:chgData name="camille@territoirecirculaire.fr" userId="S::urn:spo:guest#camille@territoirecirculaire.fr::" providerId="AD" clId="Web-{222C3A75-50F7-9054-D6DC-CF47C7E28115}" dt="2025-07-23T14:07:44.984" v="1430" actId="1076"/>
      <pc:docMkLst>
        <pc:docMk/>
      </pc:docMkLst>
      <pc:sldChg chg="addSp delSp modSp">
        <pc:chgData name="camille@territoirecirculaire.fr" userId="S::urn:spo:guest#camille@territoirecirculaire.fr::" providerId="AD" clId="Web-{222C3A75-50F7-9054-D6DC-CF47C7E28115}" dt="2025-07-23T14:06:32.825" v="1404" actId="20577"/>
        <pc:sldMkLst>
          <pc:docMk/>
          <pc:sldMk cId="3387405280" sldId="286"/>
        </pc:sldMkLst>
        <pc:spChg chg="add mod">
          <ac:chgData name="camille@territoirecirculaire.fr" userId="S::urn:spo:guest#camille@territoirecirculaire.fr::" providerId="AD" clId="Web-{222C3A75-50F7-9054-D6DC-CF47C7E28115}" dt="2025-07-23T14:06:32.825" v="1404" actId="20577"/>
          <ac:spMkLst>
            <pc:docMk/>
            <pc:sldMk cId="3387405280" sldId="286"/>
            <ac:spMk id="2" creationId="{49EEAE25-EF71-ACE8-5C50-F86734612AED}"/>
          </ac:spMkLst>
        </pc:spChg>
        <pc:spChg chg="mod">
          <ac:chgData name="camille@territoirecirculaire.fr" userId="S::urn:spo:guest#camille@territoirecirculaire.fr::" providerId="AD" clId="Web-{222C3A75-50F7-9054-D6DC-CF47C7E28115}" dt="2025-07-23T13:52:35.762" v="1177" actId="20577"/>
          <ac:spMkLst>
            <pc:docMk/>
            <pc:sldMk cId="3387405280" sldId="286"/>
            <ac:spMk id="3" creationId="{E7B324D9-4AC8-4593-0FAB-FEEB3FD0D238}"/>
          </ac:spMkLst>
        </pc:spChg>
        <pc:spChg chg="mod">
          <ac:chgData name="camille@territoirecirculaire.fr" userId="S::urn:spo:guest#camille@territoirecirculaire.fr::" providerId="AD" clId="Web-{222C3A75-50F7-9054-D6DC-CF47C7E28115}" dt="2025-07-23T14:00:28.045" v="1326" actId="20577"/>
          <ac:spMkLst>
            <pc:docMk/>
            <pc:sldMk cId="3387405280" sldId="286"/>
            <ac:spMk id="7" creationId="{945E218A-5D60-6F7F-C9E4-600464634B90}"/>
          </ac:spMkLst>
        </pc:spChg>
        <pc:spChg chg="add mod">
          <ac:chgData name="camille@territoirecirculaire.fr" userId="S::urn:spo:guest#camille@territoirecirculaire.fr::" providerId="AD" clId="Web-{222C3A75-50F7-9054-D6DC-CF47C7E28115}" dt="2025-07-23T13:56:18.176" v="1315" actId="1076"/>
          <ac:spMkLst>
            <pc:docMk/>
            <pc:sldMk cId="3387405280" sldId="286"/>
            <ac:spMk id="15" creationId="{9012AF4D-BDD8-13B5-187E-9510E51EE598}"/>
          </ac:spMkLst>
        </pc:spChg>
        <pc:spChg chg="add mod">
          <ac:chgData name="camille@territoirecirculaire.fr" userId="S::urn:spo:guest#camille@territoirecirculaire.fr::" providerId="AD" clId="Web-{222C3A75-50F7-9054-D6DC-CF47C7E28115}" dt="2025-07-23T13:53:19.170" v="1189" actId="1076"/>
          <ac:spMkLst>
            <pc:docMk/>
            <pc:sldMk cId="3387405280" sldId="286"/>
            <ac:spMk id="16" creationId="{6257C794-E0AF-1F03-666A-D9557D5AE210}"/>
          </ac:spMkLst>
        </pc:spChg>
        <pc:picChg chg="mod">
          <ac:chgData name="camille@territoirecirculaire.fr" userId="S::urn:spo:guest#camille@territoirecirculaire.fr::" providerId="AD" clId="Web-{222C3A75-50F7-9054-D6DC-CF47C7E28115}" dt="2025-07-23T13:52:44.918" v="1180" actId="1076"/>
          <ac:picMkLst>
            <pc:docMk/>
            <pc:sldMk cId="3387405280" sldId="286"/>
            <ac:picMk id="6" creationId="{7AF6E727-CEE2-7081-A885-1B0A8BD961C5}"/>
          </ac:picMkLst>
        </pc:picChg>
        <pc:picChg chg="add mod">
          <ac:chgData name="camille@territoirecirculaire.fr" userId="S::urn:spo:guest#camille@territoirecirculaire.fr::" providerId="AD" clId="Web-{222C3A75-50F7-9054-D6DC-CF47C7E28115}" dt="2025-07-23T13:55:59.879" v="1309" actId="1076"/>
          <ac:picMkLst>
            <pc:docMk/>
            <pc:sldMk cId="3387405280" sldId="286"/>
            <ac:picMk id="8" creationId="{096BE932-55A0-989C-2A8D-066CEE8E2F46}"/>
          </ac:picMkLst>
        </pc:picChg>
        <pc:picChg chg="add mod">
          <ac:chgData name="camille@territoirecirculaire.fr" userId="S::urn:spo:guest#camille@territoirecirculaire.fr::" providerId="AD" clId="Web-{222C3A75-50F7-9054-D6DC-CF47C7E28115}" dt="2025-07-23T13:56:13.848" v="1314" actId="1076"/>
          <ac:picMkLst>
            <pc:docMk/>
            <pc:sldMk cId="3387405280" sldId="286"/>
            <ac:picMk id="9" creationId="{6B181819-6F89-30B0-D04E-3E70FB9B197B}"/>
          </ac:picMkLst>
        </pc:picChg>
        <pc:picChg chg="add mod">
          <ac:chgData name="camille@territoirecirculaire.fr" userId="S::urn:spo:guest#camille@territoirecirculaire.fr::" providerId="AD" clId="Web-{222C3A75-50F7-9054-D6DC-CF47C7E28115}" dt="2025-07-23T13:56:02.707" v="1310" actId="1076"/>
          <ac:picMkLst>
            <pc:docMk/>
            <pc:sldMk cId="3387405280" sldId="286"/>
            <ac:picMk id="10" creationId="{CCF01572-E5E4-91BD-C536-DD1B50D1EBB7}"/>
          </ac:picMkLst>
        </pc:picChg>
        <pc:picChg chg="add mod">
          <ac:chgData name="camille@territoirecirculaire.fr" userId="S::urn:spo:guest#camille@territoirecirculaire.fr::" providerId="AD" clId="Web-{222C3A75-50F7-9054-D6DC-CF47C7E28115}" dt="2025-07-23T13:56:10.879" v="1312" actId="1076"/>
          <ac:picMkLst>
            <pc:docMk/>
            <pc:sldMk cId="3387405280" sldId="286"/>
            <ac:picMk id="11" creationId="{5AD303D5-AAC0-CBBA-1C41-323A949F48D2}"/>
          </ac:picMkLst>
        </pc:picChg>
        <pc:picChg chg="add mod">
          <ac:chgData name="camille@territoirecirculaire.fr" userId="S::urn:spo:guest#camille@territoirecirculaire.fr::" providerId="AD" clId="Web-{222C3A75-50F7-9054-D6DC-CF47C7E28115}" dt="2025-07-23T13:56:10.895" v="1313" actId="1076"/>
          <ac:picMkLst>
            <pc:docMk/>
            <pc:sldMk cId="3387405280" sldId="286"/>
            <ac:picMk id="12" creationId="{7D2F9744-538F-C502-3509-83B29C2ED5A3}"/>
          </ac:picMkLst>
        </pc:picChg>
        <pc:picChg chg="add mod">
          <ac:chgData name="camille@territoirecirculaire.fr" userId="S::urn:spo:guest#camille@territoirecirculaire.fr::" providerId="AD" clId="Web-{222C3A75-50F7-9054-D6DC-CF47C7E28115}" dt="2025-07-23T13:53:19.154" v="1188" actId="1076"/>
          <ac:picMkLst>
            <pc:docMk/>
            <pc:sldMk cId="3387405280" sldId="286"/>
            <ac:picMk id="13" creationId="{02E41655-E1CF-193D-7E69-55C5C002B008}"/>
          </ac:picMkLst>
        </pc:picChg>
      </pc:sldChg>
      <pc:sldChg chg="delSp del">
        <pc:chgData name="camille@territoirecirculaire.fr" userId="S::urn:spo:guest#camille@territoirecirculaire.fr::" providerId="AD" clId="Web-{222C3A75-50F7-9054-D6DC-CF47C7E28115}" dt="2025-07-23T13:48:59.722" v="1084"/>
        <pc:sldMkLst>
          <pc:docMk/>
          <pc:sldMk cId="2826798861" sldId="287"/>
        </pc:sldMkLst>
      </pc:sldChg>
      <pc:sldChg chg="addSp delSp modSp add replId">
        <pc:chgData name="camille@territoirecirculaire.fr" userId="S::urn:spo:guest#camille@territoirecirculaire.fr::" providerId="AD" clId="Web-{222C3A75-50F7-9054-D6DC-CF47C7E28115}" dt="2025-07-23T14:07:44.984" v="1430" actId="1076"/>
        <pc:sldMkLst>
          <pc:docMk/>
          <pc:sldMk cId="2986815582" sldId="287"/>
        </pc:sldMkLst>
      </pc:sldChg>
    </pc:docChg>
  </pc:docChgLst>
  <pc:docChgLst>
    <pc:chgData name="CANAL David" userId="2232f894-cab9-463d-9c13-560de6086fa8" providerId="ADAL" clId="{FA4CAB49-4090-46C3-A2DE-11F19B9BDD47}"/>
    <pc:docChg chg="undo custSel addSld delSld modSld sldOrd addSection modSection">
      <pc:chgData name="CANAL David" userId="2232f894-cab9-463d-9c13-560de6086fa8" providerId="ADAL" clId="{FA4CAB49-4090-46C3-A2DE-11F19B9BDD47}" dt="2025-07-29T10:01:46.550" v="2415" actId="47"/>
      <pc:docMkLst>
        <pc:docMk/>
      </pc:docMkLst>
      <pc:sldChg chg="modSp mod modCm">
        <pc:chgData name="CANAL David" userId="2232f894-cab9-463d-9c13-560de6086fa8" providerId="ADAL" clId="{FA4CAB49-4090-46C3-A2DE-11F19B9BDD47}" dt="2025-07-23T09:12:38.839" v="2320" actId="1076"/>
        <pc:sldMkLst>
          <pc:docMk/>
          <pc:sldMk cId="4179781563" sldId="264"/>
        </pc:sldMkLst>
        <pc:spChg chg="mod">
          <ac:chgData name="CANAL David" userId="2232f894-cab9-463d-9c13-560de6086fa8" providerId="ADAL" clId="{FA4CAB49-4090-46C3-A2DE-11F19B9BDD47}" dt="2025-07-21T14:57:11.550" v="1372" actId="207"/>
          <ac:spMkLst>
            <pc:docMk/>
            <pc:sldMk cId="4179781563" sldId="264"/>
            <ac:spMk id="3" creationId="{A4B5E161-A324-14C6-2859-BE0B4073BCC0}"/>
          </ac:spMkLst>
        </pc:spChg>
        <pc:spChg chg="mod">
          <ac:chgData name="CANAL David" userId="2232f894-cab9-463d-9c13-560de6086fa8" providerId="ADAL" clId="{FA4CAB49-4090-46C3-A2DE-11F19B9BDD47}" dt="2025-07-22T08:33:06.810" v="1996" actId="113"/>
          <ac:spMkLst>
            <pc:docMk/>
            <pc:sldMk cId="4179781563" sldId="264"/>
            <ac:spMk id="4" creationId="{0FD3FFB7-0731-A16D-BC26-A6B3A89F78CE}"/>
          </ac:spMkLst>
        </pc:spChg>
        <pc:spChg chg="mod">
          <ac:chgData name="CANAL David" userId="2232f894-cab9-463d-9c13-560de6086fa8" providerId="ADAL" clId="{FA4CAB49-4090-46C3-A2DE-11F19B9BDD47}" dt="2025-07-21T14:30:45.111" v="1045" actId="20577"/>
          <ac:spMkLst>
            <pc:docMk/>
            <pc:sldMk cId="4179781563" sldId="264"/>
            <ac:spMk id="14" creationId="{E75412D6-15AE-B323-3CD1-98713B2EB7CB}"/>
          </ac:spMkLst>
        </pc:spChg>
        <pc:spChg chg="mod">
          <ac:chgData name="CANAL David" userId="2232f894-cab9-463d-9c13-560de6086fa8" providerId="ADAL" clId="{FA4CAB49-4090-46C3-A2DE-11F19B9BDD47}" dt="2025-07-21T14:37:31.700" v="1141" actId="20577"/>
          <ac:spMkLst>
            <pc:docMk/>
            <pc:sldMk cId="4179781563" sldId="264"/>
            <ac:spMk id="17" creationId="{B5B80A51-DDD4-9983-52E2-536087138AAE}"/>
          </ac:spMkLst>
        </pc:spChg>
        <pc:spChg chg="mod">
          <ac:chgData name="CANAL David" userId="2232f894-cab9-463d-9c13-560de6086fa8" providerId="ADAL" clId="{FA4CAB49-4090-46C3-A2DE-11F19B9BDD47}" dt="2025-07-23T09:12:38.839" v="2320" actId="1076"/>
          <ac:spMkLst>
            <pc:docMk/>
            <pc:sldMk cId="4179781563" sldId="264"/>
            <ac:spMk id="18" creationId="{0DFF0A5B-E710-65B7-FBE2-73A07F0CF48C}"/>
          </ac:spMkLst>
        </pc:spChg>
        <pc:spChg chg="mod">
          <ac:chgData name="CANAL David" userId="2232f894-cab9-463d-9c13-560de6086fa8" providerId="ADAL" clId="{FA4CAB49-4090-46C3-A2DE-11F19B9BDD47}" dt="2025-07-21T14:32:43.164" v="1075" actId="1076"/>
          <ac:spMkLst>
            <pc:docMk/>
            <pc:sldMk cId="4179781563" sldId="264"/>
            <ac:spMk id="26" creationId="{0F850EEC-071C-8442-26A2-896AA125E338}"/>
          </ac:spMkLst>
        </pc:spChg>
        <pc:spChg chg="mod">
          <ac:chgData name="CANAL David" userId="2232f894-cab9-463d-9c13-560de6086fa8" providerId="ADAL" clId="{FA4CAB49-4090-46C3-A2DE-11F19B9BDD47}" dt="2025-07-22T08:44:32.170" v="2021" actId="13926"/>
          <ac:spMkLst>
            <pc:docMk/>
            <pc:sldMk cId="4179781563" sldId="264"/>
            <ac:spMk id="29" creationId="{E0569FBA-A194-1C8F-19ED-449595CAD32D}"/>
          </ac:spMkLst>
        </pc:spChg>
        <pc:spChg chg="mod">
          <ac:chgData name="CANAL David" userId="2232f894-cab9-463d-9c13-560de6086fa8" providerId="ADAL" clId="{FA4CAB49-4090-46C3-A2DE-11F19B9BDD47}" dt="2025-07-22T07:39:41.179" v="1833" actId="20577"/>
          <ac:spMkLst>
            <pc:docMk/>
            <pc:sldMk cId="4179781563" sldId="264"/>
            <ac:spMk id="40" creationId="{523F65A1-D1E9-8D13-7AEE-97C177E6784B}"/>
          </ac:spMkLst>
        </pc:spChg>
        <pc:picChg chg="mod">
          <ac:chgData name="CANAL David" userId="2232f894-cab9-463d-9c13-560de6086fa8" providerId="ADAL" clId="{FA4CAB49-4090-46C3-A2DE-11F19B9BDD47}" dt="2025-07-21T14:23:31.477" v="858" actId="1076"/>
          <ac:picMkLst>
            <pc:docMk/>
            <pc:sldMk cId="4179781563" sldId="264"/>
            <ac:picMk id="2" creationId="{0E2E3D00-A7BB-271E-75BB-8F58D0AAE38B}"/>
          </ac:picMkLst>
        </pc:picChg>
        <pc:picChg chg="mod">
          <ac:chgData name="CANAL David" userId="2232f894-cab9-463d-9c13-560de6086fa8" providerId="ADAL" clId="{FA4CAB49-4090-46C3-A2DE-11F19B9BDD47}" dt="2025-07-21T14:10:47.975" v="632" actId="1076"/>
          <ac:picMkLst>
            <pc:docMk/>
            <pc:sldMk cId="4179781563" sldId="264"/>
            <ac:picMk id="7" creationId="{7741F5BA-6D68-C9BC-32C7-C910AC01EB32}"/>
          </ac:picMkLst>
        </pc:picChg>
        <pc:picChg chg="mod">
          <ac:chgData name="CANAL David" userId="2232f894-cab9-463d-9c13-560de6086fa8" providerId="ADAL" clId="{FA4CAB49-4090-46C3-A2DE-11F19B9BDD47}" dt="2025-07-21T14:37:46.406" v="1142" actId="1076"/>
          <ac:picMkLst>
            <pc:docMk/>
            <pc:sldMk cId="4179781563" sldId="264"/>
            <ac:picMk id="28" creationId="{15BE349B-97C8-A150-3FE8-BE2835052522}"/>
          </ac:picMkLst>
        </pc:picChg>
        <pc:picChg chg="mod">
          <ac:chgData name="CANAL David" userId="2232f894-cab9-463d-9c13-560de6086fa8" providerId="ADAL" clId="{FA4CAB49-4090-46C3-A2DE-11F19B9BDD47}" dt="2025-07-21T13:48:20.564" v="54" actId="1076"/>
          <ac:picMkLst>
            <pc:docMk/>
            <pc:sldMk cId="4179781563" sldId="264"/>
            <ac:picMk id="36" creationId="{1B38B371-D4F4-4E37-FABD-9273967B4287}"/>
          </ac:picMkLst>
        </pc:pic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08:33:00.509" v="1995" actId="20577"/>
              <pc2:cmMkLst xmlns:pc2="http://schemas.microsoft.com/office/powerpoint/2019/9/main/command">
                <pc:docMk/>
                <pc:sldMk cId="4179781563" sldId="264"/>
                <pc2:cmMk id="{EE1429F7-68E0-46F0-B028-1F4621A3509D}"/>
              </pc2:cmMkLst>
            </pc226:cmChg>
          </p:ext>
        </pc:extLst>
      </pc:sldChg>
      <pc:sldChg chg="delSp modSp mod">
        <pc:chgData name="CANAL David" userId="2232f894-cab9-463d-9c13-560de6086fa8" providerId="ADAL" clId="{FA4CAB49-4090-46C3-A2DE-11F19B9BDD47}" dt="2025-07-22T09:53:07.866" v="2055" actId="207"/>
        <pc:sldMkLst>
          <pc:docMk/>
          <pc:sldMk cId="1730894514" sldId="265"/>
        </pc:sldMkLst>
        <pc:spChg chg="mod">
          <ac:chgData name="CANAL David" userId="2232f894-cab9-463d-9c13-560de6086fa8" providerId="ADAL" clId="{FA4CAB49-4090-46C3-A2DE-11F19B9BDD47}" dt="2025-07-21T14:41:37.783" v="1154" actId="1076"/>
          <ac:spMkLst>
            <pc:docMk/>
            <pc:sldMk cId="1730894514" sldId="265"/>
            <ac:spMk id="10" creationId="{823D933E-A040-83A4-5692-59B5EA428E26}"/>
          </ac:spMkLst>
        </pc:spChg>
        <pc:spChg chg="mod">
          <ac:chgData name="CANAL David" userId="2232f894-cab9-463d-9c13-560de6086fa8" providerId="ADAL" clId="{FA4CAB49-4090-46C3-A2DE-11F19B9BDD47}" dt="2025-07-22T09:53:07.866" v="2055" actId="207"/>
          <ac:spMkLst>
            <pc:docMk/>
            <pc:sldMk cId="1730894514" sldId="265"/>
            <ac:spMk id="11" creationId="{41E6C337-D56D-7AF8-F51E-537FFEAED39F}"/>
          </ac:spMkLst>
        </pc:spChg>
        <pc:spChg chg="mod">
          <ac:chgData name="CANAL David" userId="2232f894-cab9-463d-9c13-560de6086fa8" providerId="ADAL" clId="{FA4CAB49-4090-46C3-A2DE-11F19B9BDD47}" dt="2025-07-21T15:01:43.772" v="1433" actId="14100"/>
          <ac:spMkLst>
            <pc:docMk/>
            <pc:sldMk cId="1730894514" sldId="265"/>
            <ac:spMk id="12" creationId="{A2919E67-51B3-65DC-1D6B-0F6FFE31C5CF}"/>
          </ac:spMkLst>
        </pc:spChg>
        <pc:spChg chg="mod">
          <ac:chgData name="CANAL David" userId="2232f894-cab9-463d-9c13-560de6086fa8" providerId="ADAL" clId="{FA4CAB49-4090-46C3-A2DE-11F19B9BDD47}" dt="2025-07-21T14:41:37.783" v="1154" actId="1076"/>
          <ac:spMkLst>
            <pc:docMk/>
            <pc:sldMk cId="1730894514" sldId="265"/>
            <ac:spMk id="13" creationId="{20FBF2E9-494F-C26B-A3E7-287A5D1E2AC4}"/>
          </ac:spMkLst>
        </pc:spChg>
        <pc:spChg chg="mod">
          <ac:chgData name="CANAL David" userId="2232f894-cab9-463d-9c13-560de6086fa8" providerId="ADAL" clId="{FA4CAB49-4090-46C3-A2DE-11F19B9BDD47}" dt="2025-07-21T14:41:37.783" v="1154" actId="1076"/>
          <ac:spMkLst>
            <pc:docMk/>
            <pc:sldMk cId="1730894514" sldId="265"/>
            <ac:spMk id="14" creationId="{C65881EB-C422-5077-EF56-92A45ED03658}"/>
          </ac:spMkLst>
        </pc:spChg>
        <pc:spChg chg="mod">
          <ac:chgData name="CANAL David" userId="2232f894-cab9-463d-9c13-560de6086fa8" providerId="ADAL" clId="{FA4CAB49-4090-46C3-A2DE-11F19B9BDD47}" dt="2025-07-21T14:41:37.783" v="1154" actId="1076"/>
          <ac:spMkLst>
            <pc:docMk/>
            <pc:sldMk cId="1730894514" sldId="265"/>
            <ac:spMk id="17" creationId="{31448961-9999-6FED-EBF9-F45AB48C4D98}"/>
          </ac:spMkLst>
        </pc:spChg>
        <pc:spChg chg="mod">
          <ac:chgData name="CANAL David" userId="2232f894-cab9-463d-9c13-560de6086fa8" providerId="ADAL" clId="{FA4CAB49-4090-46C3-A2DE-11F19B9BDD47}" dt="2025-07-21T14:41:37.783" v="1154" actId="1076"/>
          <ac:spMkLst>
            <pc:docMk/>
            <pc:sldMk cId="1730894514" sldId="265"/>
            <ac:spMk id="31" creationId="{4AED08E0-6870-8C09-45F5-70C25F2F42CB}"/>
          </ac:spMkLst>
        </pc:spChg>
        <pc:spChg chg="mod">
          <ac:chgData name="CANAL David" userId="2232f894-cab9-463d-9c13-560de6086fa8" providerId="ADAL" clId="{FA4CAB49-4090-46C3-A2DE-11F19B9BDD47}" dt="2025-07-21T14:41:37.783" v="1154" actId="1076"/>
          <ac:spMkLst>
            <pc:docMk/>
            <pc:sldMk cId="1730894514" sldId="265"/>
            <ac:spMk id="37" creationId="{AF6CA894-8175-F48B-1C44-83E4DEC0686C}"/>
          </ac:spMkLst>
        </pc:spChg>
        <pc:spChg chg="mod">
          <ac:chgData name="CANAL David" userId="2232f894-cab9-463d-9c13-560de6086fa8" providerId="ADAL" clId="{FA4CAB49-4090-46C3-A2DE-11F19B9BDD47}" dt="2025-07-21T14:41:37.783" v="1154" actId="1076"/>
          <ac:spMkLst>
            <pc:docMk/>
            <pc:sldMk cId="1730894514" sldId="265"/>
            <ac:spMk id="43" creationId="{551643A0-9FE9-FF87-11DA-9ACAD15F4B30}"/>
          </ac:spMkLst>
        </pc:spChg>
        <pc:spChg chg="mod">
          <ac:chgData name="CANAL David" userId="2232f894-cab9-463d-9c13-560de6086fa8" providerId="ADAL" clId="{FA4CAB49-4090-46C3-A2DE-11F19B9BDD47}" dt="2025-07-21T14:41:37.783" v="1154" actId="1076"/>
          <ac:spMkLst>
            <pc:docMk/>
            <pc:sldMk cId="1730894514" sldId="265"/>
            <ac:spMk id="46" creationId="{9CB25F93-E918-6909-BD92-1A6D0ED7B4EE}"/>
          </ac:spMkLst>
        </pc:spChg>
        <pc:spChg chg="mod">
          <ac:chgData name="CANAL David" userId="2232f894-cab9-463d-9c13-560de6086fa8" providerId="ADAL" clId="{FA4CAB49-4090-46C3-A2DE-11F19B9BDD47}" dt="2025-07-21T14:41:37.783" v="1154" actId="1076"/>
          <ac:spMkLst>
            <pc:docMk/>
            <pc:sldMk cId="1730894514" sldId="265"/>
            <ac:spMk id="50" creationId="{D952E933-661D-198A-9164-32F4B24BC33C}"/>
          </ac:spMkLst>
        </pc:spChg>
        <pc:spChg chg="mod">
          <ac:chgData name="CANAL David" userId="2232f894-cab9-463d-9c13-560de6086fa8" providerId="ADAL" clId="{FA4CAB49-4090-46C3-A2DE-11F19B9BDD47}" dt="2025-07-22T08:33:15.152" v="2000" actId="113"/>
          <ac:spMkLst>
            <pc:docMk/>
            <pc:sldMk cId="1730894514" sldId="265"/>
            <ac:spMk id="57" creationId="{A48E5ACB-AA99-408E-A324-9FE22084D98B}"/>
          </ac:spMkLst>
        </pc:spChg>
        <pc:grpChg chg="mod">
          <ac:chgData name="CANAL David" userId="2232f894-cab9-463d-9c13-560de6086fa8" providerId="ADAL" clId="{FA4CAB49-4090-46C3-A2DE-11F19B9BDD47}" dt="2025-07-21T14:41:10.351" v="1153" actId="1076"/>
          <ac:grpSpMkLst>
            <pc:docMk/>
            <pc:sldMk cId="1730894514" sldId="265"/>
            <ac:grpSpMk id="51" creationId="{334AB060-2D1E-B7A1-FF25-1A05E6BAC47D}"/>
          </ac:grpSpMkLst>
        </pc:grpChg>
        <pc:picChg chg="mod">
          <ac:chgData name="CANAL David" userId="2232f894-cab9-463d-9c13-560de6086fa8" providerId="ADAL" clId="{FA4CAB49-4090-46C3-A2DE-11F19B9BDD47}" dt="2025-07-21T14:53:31.804" v="1304" actId="1076"/>
          <ac:picMkLst>
            <pc:docMk/>
            <pc:sldMk cId="1730894514" sldId="265"/>
            <ac:picMk id="3" creationId="{5D90E482-E419-7CFF-31E2-C3D0CF50BD74}"/>
          </ac:picMkLst>
        </pc:picChg>
        <pc:picChg chg="mod">
          <ac:chgData name="CANAL David" userId="2232f894-cab9-463d-9c13-560de6086fa8" providerId="ADAL" clId="{FA4CAB49-4090-46C3-A2DE-11F19B9BDD47}" dt="2025-07-21T14:53:34.708" v="1305" actId="1076"/>
          <ac:picMkLst>
            <pc:docMk/>
            <pc:sldMk cId="1730894514" sldId="265"/>
            <ac:picMk id="4" creationId="{C7AAB302-2029-49B5-DE61-77FB086E621E}"/>
          </ac:picMkLst>
        </pc:picChg>
        <pc:picChg chg="mod">
          <ac:chgData name="CANAL David" userId="2232f894-cab9-463d-9c13-560de6086fa8" providerId="ADAL" clId="{FA4CAB49-4090-46C3-A2DE-11F19B9BDD47}" dt="2025-07-21T14:41:37.783" v="1154" actId="1076"/>
          <ac:picMkLst>
            <pc:docMk/>
            <pc:sldMk cId="1730894514" sldId="265"/>
            <ac:picMk id="32" creationId="{2C04236B-020A-D2E4-3557-2F3CD25A6AB1}"/>
          </ac:picMkLst>
        </pc:picChg>
      </pc:sldChg>
      <pc:sldChg chg="delSp modSp mod">
        <pc:chgData name="CANAL David" userId="2232f894-cab9-463d-9c13-560de6086fa8" providerId="ADAL" clId="{FA4CAB49-4090-46C3-A2DE-11F19B9BDD47}" dt="2025-07-22T07:45:50.623" v="1869" actId="478"/>
        <pc:sldMkLst>
          <pc:docMk/>
          <pc:sldMk cId="3138462300" sldId="266"/>
        </pc:sldMkLst>
        <pc:spChg chg="mod">
          <ac:chgData name="CANAL David" userId="2232f894-cab9-463d-9c13-560de6086fa8" providerId="ADAL" clId="{FA4CAB49-4090-46C3-A2DE-11F19B9BDD47}" dt="2025-07-21T16:44:22.550" v="1689" actId="113"/>
          <ac:spMkLst>
            <pc:docMk/>
            <pc:sldMk cId="3138462300" sldId="266"/>
            <ac:spMk id="4" creationId="{A1B7AD23-0542-D35F-2263-52F6BE5517FA}"/>
          </ac:spMkLst>
        </pc:spChg>
        <pc:spChg chg="mod">
          <ac:chgData name="CANAL David" userId="2232f894-cab9-463d-9c13-560de6086fa8" providerId="ADAL" clId="{FA4CAB49-4090-46C3-A2DE-11F19B9BDD47}" dt="2025-07-21T15:44:22.511" v="1513" actId="114"/>
          <ac:spMkLst>
            <pc:docMk/>
            <pc:sldMk cId="3138462300" sldId="266"/>
            <ac:spMk id="13" creationId="{DC439983-2224-6F97-27AC-81215624272A}"/>
          </ac:spMkLst>
        </pc:spChg>
        <pc:spChg chg="mod">
          <ac:chgData name="CANAL David" userId="2232f894-cab9-463d-9c13-560de6086fa8" providerId="ADAL" clId="{FA4CAB49-4090-46C3-A2DE-11F19B9BDD47}" dt="2025-07-21T16:07:49.642" v="1527" actId="20577"/>
          <ac:spMkLst>
            <pc:docMk/>
            <pc:sldMk cId="3138462300" sldId="266"/>
            <ac:spMk id="26" creationId="{5E403B9C-8829-5154-D1A8-6693B0F6A224}"/>
          </ac:spMkLst>
        </pc:spChg>
        <pc:spChg chg="mod">
          <ac:chgData name="CANAL David" userId="2232f894-cab9-463d-9c13-560de6086fa8" providerId="ADAL" clId="{FA4CAB49-4090-46C3-A2DE-11F19B9BDD47}" dt="2025-07-21T15:48:57.669" v="1514" actId="20577"/>
          <ac:spMkLst>
            <pc:docMk/>
            <pc:sldMk cId="3138462300" sldId="266"/>
            <ac:spMk id="40" creationId="{167C8C97-977F-CA44-5571-F81524A72AAA}"/>
          </ac:spMkLst>
        </pc:spChg>
      </pc:sldChg>
      <pc:sldChg chg="addSp delSp modSp mod">
        <pc:chgData name="CANAL David" userId="2232f894-cab9-463d-9c13-560de6086fa8" providerId="ADAL" clId="{FA4CAB49-4090-46C3-A2DE-11F19B9BDD47}" dt="2025-07-22T09:53:26.055" v="2057" actId="207"/>
        <pc:sldMkLst>
          <pc:docMk/>
          <pc:sldMk cId="326822294" sldId="269"/>
        </pc:sldMkLst>
        <pc:spChg chg="mod">
          <ac:chgData name="CANAL David" userId="2232f894-cab9-463d-9c13-560de6086fa8" providerId="ADAL" clId="{FA4CAB49-4090-46C3-A2DE-11F19B9BDD47}" dt="2025-07-22T09:53:26.055" v="2057" actId="207"/>
          <ac:spMkLst>
            <pc:docMk/>
            <pc:sldMk cId="326822294" sldId="269"/>
            <ac:spMk id="11" creationId="{8EF01309-4FD1-37BD-CC1C-78ED4461B087}"/>
          </ac:spMkLst>
        </pc:spChg>
        <pc:spChg chg="mod">
          <ac:chgData name="CANAL David" userId="2232f894-cab9-463d-9c13-560de6086fa8" providerId="ADAL" clId="{FA4CAB49-4090-46C3-A2DE-11F19B9BDD47}" dt="2025-07-22T08:10:25.438" v="1993" actId="20577"/>
          <ac:spMkLst>
            <pc:docMk/>
            <pc:sldMk cId="326822294" sldId="269"/>
            <ac:spMk id="12" creationId="{0C6FFE78-E470-0310-256E-85E3139713D6}"/>
          </ac:spMkLst>
        </pc:spChg>
        <pc:spChg chg="mod">
          <ac:chgData name="CANAL David" userId="2232f894-cab9-463d-9c13-560de6086fa8" providerId="ADAL" clId="{FA4CAB49-4090-46C3-A2DE-11F19B9BDD47}" dt="2025-07-21T16:44:29.453" v="1691" actId="113"/>
          <ac:spMkLst>
            <pc:docMk/>
            <pc:sldMk cId="326822294" sldId="269"/>
            <ac:spMk id="1040" creationId="{3805AAB7-3EEE-BAB9-0D62-AC47C9CCBE90}"/>
          </ac:spMkLst>
        </pc:spChg>
        <pc:picChg chg="add mod">
          <ac:chgData name="CANAL David" userId="2232f894-cab9-463d-9c13-560de6086fa8" providerId="ADAL" clId="{FA4CAB49-4090-46C3-A2DE-11F19B9BDD47}" dt="2025-07-21T15:16:51.882" v="1504" actId="1076"/>
          <ac:picMkLst>
            <pc:docMk/>
            <pc:sldMk cId="326822294" sldId="269"/>
            <ac:picMk id="9" creationId="{0D32219B-6CF0-FFA9-E5DC-16BB14379BB7}"/>
          </ac:picMkLst>
        </pc:picChg>
      </pc:sldChg>
      <pc:sldChg chg="delSp modSp mod modCm">
        <pc:chgData name="CANAL David" userId="2232f894-cab9-463d-9c13-560de6086fa8" providerId="ADAL" clId="{FA4CAB49-4090-46C3-A2DE-11F19B9BDD47}" dt="2025-07-22T07:45:46.495" v="1868" actId="478"/>
        <pc:sldMkLst>
          <pc:docMk/>
          <pc:sldMk cId="883060400" sldId="270"/>
        </pc:sldMkLst>
        <pc:spChg chg="mod">
          <ac:chgData name="CANAL David" userId="2232f894-cab9-463d-9c13-560de6086fa8" providerId="ADAL" clId="{FA4CAB49-4090-46C3-A2DE-11F19B9BDD47}" dt="2025-07-22T07:43:04.393" v="1857" actId="114"/>
          <ac:spMkLst>
            <pc:docMk/>
            <pc:sldMk cId="883060400" sldId="270"/>
            <ac:spMk id="3" creationId="{08EEE51F-EBC2-4018-F023-5F93016CC7EF}"/>
          </ac:spMkLst>
        </pc:spChg>
        <pc:spChg chg="mod">
          <ac:chgData name="CANAL David" userId="2232f894-cab9-463d-9c13-560de6086fa8" providerId="ADAL" clId="{FA4CAB49-4090-46C3-A2DE-11F19B9BDD47}" dt="2025-07-22T07:19:12.589" v="1756" actId="313"/>
          <ac:spMkLst>
            <pc:docMk/>
            <pc:sldMk cId="883060400" sldId="270"/>
            <ac:spMk id="20" creationId="{1E1E327B-2CDD-4450-E5A1-0E1380E9DD27}"/>
          </ac:spMkLst>
        </pc:spChg>
        <pc:spChg chg="mod">
          <ac:chgData name="CANAL David" userId="2232f894-cab9-463d-9c13-560de6086fa8" providerId="ADAL" clId="{FA4CAB49-4090-46C3-A2DE-11F19B9BDD47}" dt="2025-07-21T16:07:59.599" v="1532" actId="20577"/>
          <ac:spMkLst>
            <pc:docMk/>
            <pc:sldMk cId="883060400" sldId="270"/>
            <ac:spMk id="26" creationId="{65C430B9-5CBC-B60A-C20C-25D0C762444C}"/>
          </ac:spMkLst>
        </pc:spChg>
        <pc:spChg chg="mod">
          <ac:chgData name="CANAL David" userId="2232f894-cab9-463d-9c13-560de6086fa8" providerId="ADAL" clId="{FA4CAB49-4090-46C3-A2DE-11F19B9BDD47}" dt="2025-07-22T07:26:57.130" v="1780" actId="1076"/>
          <ac:spMkLst>
            <pc:docMk/>
            <pc:sldMk cId="883060400" sldId="270"/>
            <ac:spMk id="41" creationId="{3BBD6660-1018-1349-BDA2-9A49FA6E3110}"/>
          </ac:spMkLst>
        </pc:sp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07:19:12.589" v="1756" actId="313"/>
              <pc2:cmMkLst xmlns:pc2="http://schemas.microsoft.com/office/powerpoint/2019/9/main/command">
                <pc:docMk/>
                <pc:sldMk cId="883060400" sldId="270"/>
                <pc2:cmMk id="{9EAAC9FA-4ACD-4EE0-A4D3-237DC043B398}"/>
              </pc2:cmMkLst>
            </pc226:cmChg>
          </p:ext>
        </pc:extLst>
      </pc:sldChg>
      <pc:sldChg chg="delSp modSp mod">
        <pc:chgData name="CANAL David" userId="2232f894-cab9-463d-9c13-560de6086fa8" providerId="ADAL" clId="{FA4CAB49-4090-46C3-A2DE-11F19B9BDD47}" dt="2025-07-22T15:30:44.433" v="2157"/>
        <pc:sldMkLst>
          <pc:docMk/>
          <pc:sldMk cId="2551713657" sldId="271"/>
        </pc:sldMkLst>
        <pc:spChg chg="mod">
          <ac:chgData name="CANAL David" userId="2232f894-cab9-463d-9c13-560de6086fa8" providerId="ADAL" clId="{FA4CAB49-4090-46C3-A2DE-11F19B9BDD47}" dt="2025-07-22T09:53:37.205" v="2058" actId="207"/>
          <ac:spMkLst>
            <pc:docMk/>
            <pc:sldMk cId="2551713657" sldId="271"/>
            <ac:spMk id="11" creationId="{105DC51D-212D-94A6-DBFF-7C310ACF93F7}"/>
          </ac:spMkLst>
        </pc:spChg>
        <pc:spChg chg="mod">
          <ac:chgData name="CANAL David" userId="2232f894-cab9-463d-9c13-560de6086fa8" providerId="ADAL" clId="{FA4CAB49-4090-46C3-A2DE-11F19B9BDD47}" dt="2025-07-22T15:30:44.433" v="2157"/>
          <ac:spMkLst>
            <pc:docMk/>
            <pc:sldMk cId="2551713657" sldId="271"/>
            <ac:spMk id="32" creationId="{BD85C97A-0C7E-6F1F-F944-EC7E9D636B70}"/>
          </ac:spMkLst>
        </pc:spChg>
      </pc:sldChg>
      <pc:sldChg chg="delSp modSp mod modCm">
        <pc:chgData name="CANAL David" userId="2232f894-cab9-463d-9c13-560de6086fa8" providerId="ADAL" clId="{FA4CAB49-4090-46C3-A2DE-11F19B9BDD47}" dt="2025-07-22T07:44:37.128" v="1866" actId="14100"/>
        <pc:sldMkLst>
          <pc:docMk/>
          <pc:sldMk cId="1971240879" sldId="272"/>
        </pc:sldMkLst>
        <pc:spChg chg="mod">
          <ac:chgData name="CANAL David" userId="2232f894-cab9-463d-9c13-560de6086fa8" providerId="ADAL" clId="{FA4CAB49-4090-46C3-A2DE-11F19B9BDD47}" dt="2025-07-22T07:36:04.049" v="1810" actId="14100"/>
          <ac:spMkLst>
            <pc:docMk/>
            <pc:sldMk cId="1971240879" sldId="272"/>
            <ac:spMk id="3" creationId="{3A960FD3-2D9F-0664-5238-8FFE2E381503}"/>
          </ac:spMkLst>
        </pc:spChg>
        <pc:spChg chg="mod">
          <ac:chgData name="CANAL David" userId="2232f894-cab9-463d-9c13-560de6086fa8" providerId="ADAL" clId="{FA4CAB49-4090-46C3-A2DE-11F19B9BDD47}" dt="2025-07-21T16:44:36.532" v="1693" actId="113"/>
          <ac:spMkLst>
            <pc:docMk/>
            <pc:sldMk cId="1971240879" sldId="272"/>
            <ac:spMk id="4" creationId="{44F4722C-540D-795C-829E-3658FA54A94B}"/>
          </ac:spMkLst>
        </pc:spChg>
        <pc:spChg chg="mod">
          <ac:chgData name="CANAL David" userId="2232f894-cab9-463d-9c13-560de6086fa8" providerId="ADAL" clId="{FA4CAB49-4090-46C3-A2DE-11F19B9BDD47}" dt="2025-07-21T14:55:02.064" v="1353" actId="114"/>
          <ac:spMkLst>
            <pc:docMk/>
            <pc:sldMk cId="1971240879" sldId="272"/>
            <ac:spMk id="13" creationId="{CCB28C22-5F45-3FA2-ECDF-745A04AE7C77}"/>
          </ac:spMkLst>
        </pc:spChg>
        <pc:spChg chg="mod">
          <ac:chgData name="CANAL David" userId="2232f894-cab9-463d-9c13-560de6086fa8" providerId="ADAL" clId="{FA4CAB49-4090-46C3-A2DE-11F19B9BDD47}" dt="2025-07-22T07:36:11.279" v="1812" actId="20577"/>
          <ac:spMkLst>
            <pc:docMk/>
            <pc:sldMk cId="1971240879" sldId="272"/>
            <ac:spMk id="15" creationId="{BB3BAB42-5DEA-A9DF-2A39-A8700323A6F6}"/>
          </ac:spMkLst>
        </pc:spChg>
        <pc:spChg chg="mod">
          <ac:chgData name="CANAL David" userId="2232f894-cab9-463d-9c13-560de6086fa8" providerId="ADAL" clId="{FA4CAB49-4090-46C3-A2DE-11F19B9BDD47}" dt="2025-07-22T07:35:57.345" v="1808" actId="1076"/>
          <ac:spMkLst>
            <pc:docMk/>
            <pc:sldMk cId="1971240879" sldId="272"/>
            <ac:spMk id="20" creationId="{67C29822-5789-5AE7-280A-32729B87DFF1}"/>
          </ac:spMkLst>
        </pc:spChg>
        <pc:spChg chg="mod">
          <ac:chgData name="CANAL David" userId="2232f894-cab9-463d-9c13-560de6086fa8" providerId="ADAL" clId="{FA4CAB49-4090-46C3-A2DE-11F19B9BDD47}" dt="2025-07-21T16:07:33.628" v="1522" actId="20577"/>
          <ac:spMkLst>
            <pc:docMk/>
            <pc:sldMk cId="1971240879" sldId="272"/>
            <ac:spMk id="26" creationId="{25447DCA-7AD6-C534-E404-58897D4BEF8F}"/>
          </ac:spMkLst>
        </pc:spChg>
        <pc:spChg chg="mod">
          <ac:chgData name="CANAL David" userId="2232f894-cab9-463d-9c13-560de6086fa8" providerId="ADAL" clId="{FA4CAB49-4090-46C3-A2DE-11F19B9BDD47}" dt="2025-07-22T07:44:37.128" v="1866" actId="14100"/>
          <ac:spMkLst>
            <pc:docMk/>
            <pc:sldMk cId="1971240879" sldId="272"/>
            <ac:spMk id="40" creationId="{1FACD756-E6AF-C4D8-9DD1-F4DA46A725B5}"/>
          </ac:spMkLst>
        </pc:sp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07:43:57.531" v="1865" actId="20577"/>
              <pc2:cmMkLst xmlns:pc2="http://schemas.microsoft.com/office/powerpoint/2019/9/main/command">
                <pc:docMk/>
                <pc:sldMk cId="1971240879" sldId="272"/>
                <pc2:cmMk id="{472EBD8C-BC77-4F70-ADB7-579851598174}"/>
              </pc2:cmMkLst>
            </pc226:cmChg>
            <pc226:cmChg xmlns:pc226="http://schemas.microsoft.com/office/powerpoint/2022/06/main/command" chg="mod">
              <pc226:chgData name="CANAL David" userId="2232f894-cab9-463d-9c13-560de6086fa8" providerId="ADAL" clId="{FA4CAB49-4090-46C3-A2DE-11F19B9BDD47}" dt="2025-07-21T16:17:06.851" v="1631" actId="20577"/>
              <pc2:cmMkLst xmlns:pc2="http://schemas.microsoft.com/office/powerpoint/2019/9/main/command">
                <pc:docMk/>
                <pc:sldMk cId="1971240879" sldId="272"/>
                <pc2:cmMk id="{D52296D7-D44A-463D-B664-9CDB9BD35DFC}"/>
              </pc2:cmMkLst>
            </pc226:cmChg>
          </p:ext>
        </pc:extLst>
      </pc:sldChg>
      <pc:sldChg chg="delSp modSp mod">
        <pc:chgData name="CANAL David" userId="2232f894-cab9-463d-9c13-560de6086fa8" providerId="ADAL" clId="{FA4CAB49-4090-46C3-A2DE-11F19B9BDD47}" dt="2025-07-22T09:53:55.499" v="2059" actId="207"/>
        <pc:sldMkLst>
          <pc:docMk/>
          <pc:sldMk cId="712274820" sldId="273"/>
        </pc:sldMkLst>
        <pc:spChg chg="mod">
          <ac:chgData name="CANAL David" userId="2232f894-cab9-463d-9c13-560de6086fa8" providerId="ADAL" clId="{FA4CAB49-4090-46C3-A2DE-11F19B9BDD47}" dt="2025-07-22T09:53:55.499" v="2059" actId="207"/>
          <ac:spMkLst>
            <pc:docMk/>
            <pc:sldMk cId="712274820" sldId="273"/>
            <ac:spMk id="11" creationId="{6A1BA028-883F-603D-9B3A-56720D27E99B}"/>
          </ac:spMkLst>
        </pc:spChg>
        <pc:spChg chg="mod">
          <ac:chgData name="CANAL David" userId="2232f894-cab9-463d-9c13-560de6086fa8" providerId="ADAL" clId="{FA4CAB49-4090-46C3-A2DE-11F19B9BDD47}" dt="2025-07-22T07:36:17.307" v="1814" actId="20577"/>
          <ac:spMkLst>
            <pc:docMk/>
            <pc:sldMk cId="712274820" sldId="273"/>
            <ac:spMk id="62" creationId="{8689E0A3-8478-4B4E-0143-F0F8C56972F6}"/>
          </ac:spMkLst>
        </pc:spChg>
        <pc:spChg chg="mod">
          <ac:chgData name="CANAL David" userId="2232f894-cab9-463d-9c13-560de6086fa8" providerId="ADAL" clId="{FA4CAB49-4090-46C3-A2DE-11F19B9BDD47}" dt="2025-07-21T15:10:35.366" v="1447" actId="113"/>
          <ac:spMkLst>
            <pc:docMk/>
            <pc:sldMk cId="712274820" sldId="273"/>
            <ac:spMk id="1035" creationId="{B0865907-733B-94A8-4E38-AC07B8E38BDA}"/>
          </ac:spMkLst>
        </pc:spChg>
      </pc:sldChg>
      <pc:sldChg chg="delSp modSp mod">
        <pc:chgData name="CANAL David" userId="2232f894-cab9-463d-9c13-560de6086fa8" providerId="ADAL" clId="{FA4CAB49-4090-46C3-A2DE-11F19B9BDD47}" dt="2025-07-22T10:00:31.457" v="2071" actId="255"/>
        <pc:sldMkLst>
          <pc:docMk/>
          <pc:sldMk cId="3445950595" sldId="274"/>
        </pc:sldMkLst>
        <pc:spChg chg="mod">
          <ac:chgData name="CANAL David" userId="2232f894-cab9-463d-9c13-560de6086fa8" providerId="ADAL" clId="{FA4CAB49-4090-46C3-A2DE-11F19B9BDD47}" dt="2025-07-21T14:55:12.338" v="1356" actId="114"/>
          <ac:spMkLst>
            <pc:docMk/>
            <pc:sldMk cId="3445950595" sldId="274"/>
            <ac:spMk id="7" creationId="{FD8B021A-6717-7DAE-CECD-0576EEF2C54E}"/>
          </ac:spMkLst>
        </pc:spChg>
        <pc:spChg chg="mod">
          <ac:chgData name="CANAL David" userId="2232f894-cab9-463d-9c13-560de6086fa8" providerId="ADAL" clId="{FA4CAB49-4090-46C3-A2DE-11F19B9BDD47}" dt="2025-07-21T16:18:49.300" v="1633" actId="1076"/>
          <ac:spMkLst>
            <pc:docMk/>
            <pc:sldMk cId="3445950595" sldId="274"/>
            <ac:spMk id="22" creationId="{D9BBCB19-BC9B-8EF4-97A9-1E9269AB5782}"/>
          </ac:spMkLst>
        </pc:spChg>
        <pc:spChg chg="mod">
          <ac:chgData name="CANAL David" userId="2232f894-cab9-463d-9c13-560de6086fa8" providerId="ADAL" clId="{FA4CAB49-4090-46C3-A2DE-11F19B9BDD47}" dt="2025-07-21T16:19:34.226" v="1638" actId="20577"/>
          <ac:spMkLst>
            <pc:docMk/>
            <pc:sldMk cId="3445950595" sldId="274"/>
            <ac:spMk id="26" creationId="{122399BD-D75C-DDC4-7224-3351F727BB6F}"/>
          </ac:spMkLst>
        </pc:spChg>
        <pc:spChg chg="mod">
          <ac:chgData name="CANAL David" userId="2232f894-cab9-463d-9c13-560de6086fa8" providerId="ADAL" clId="{FA4CAB49-4090-46C3-A2DE-11F19B9BDD47}" dt="2025-07-22T10:00:31.457" v="2071" actId="255"/>
          <ac:spMkLst>
            <pc:docMk/>
            <pc:sldMk cId="3445950595" sldId="274"/>
            <ac:spMk id="40" creationId="{2EB3A3E5-AF6D-17F2-095C-1B1BF88BCB7A}"/>
          </ac:spMkLst>
        </pc:spChg>
        <pc:picChg chg="mod">
          <ac:chgData name="CANAL David" userId="2232f894-cab9-463d-9c13-560de6086fa8" providerId="ADAL" clId="{FA4CAB49-4090-46C3-A2DE-11F19B9BDD47}" dt="2025-07-21T16:18:46.924" v="1632" actId="1076"/>
          <ac:picMkLst>
            <pc:docMk/>
            <pc:sldMk cId="3445950595" sldId="274"/>
            <ac:picMk id="9" creationId="{12A92181-ADF4-289C-7F1D-25E2FD64B631}"/>
          </ac:picMkLst>
        </pc:picChg>
      </pc:sldChg>
      <pc:sldChg chg="delSp modSp mod">
        <pc:chgData name="CANAL David" userId="2232f894-cab9-463d-9c13-560de6086fa8" providerId="ADAL" clId="{FA4CAB49-4090-46C3-A2DE-11F19B9BDD47}" dt="2025-07-22T10:00:50.985" v="2075" actId="255"/>
        <pc:sldMkLst>
          <pc:docMk/>
          <pc:sldMk cId="2269847148" sldId="275"/>
        </pc:sldMkLst>
        <pc:spChg chg="mod">
          <ac:chgData name="CANAL David" userId="2232f894-cab9-463d-9c13-560de6086fa8" providerId="ADAL" clId="{FA4CAB49-4090-46C3-A2DE-11F19B9BDD47}" dt="2025-07-22T09:55:46.921" v="2065" actId="14100"/>
          <ac:spMkLst>
            <pc:docMk/>
            <pc:sldMk cId="2269847148" sldId="275"/>
            <ac:spMk id="11" creationId="{CC50C5D4-EB61-95B8-F948-E329E5D3AFB3}"/>
          </ac:spMkLst>
        </pc:spChg>
        <pc:spChg chg="mod">
          <ac:chgData name="CANAL David" userId="2232f894-cab9-463d-9c13-560de6086fa8" providerId="ADAL" clId="{FA4CAB49-4090-46C3-A2DE-11F19B9BDD47}" dt="2025-07-21T16:23:37.767" v="1675" actId="20577"/>
          <ac:spMkLst>
            <pc:docMk/>
            <pc:sldMk cId="2269847148" sldId="275"/>
            <ac:spMk id="26" creationId="{88EF67CD-D9EC-BF05-DF72-E7F38A2265B6}"/>
          </ac:spMkLst>
        </pc:spChg>
        <pc:spChg chg="mod">
          <ac:chgData name="CANAL David" userId="2232f894-cab9-463d-9c13-560de6086fa8" providerId="ADAL" clId="{FA4CAB49-4090-46C3-A2DE-11F19B9BDD47}" dt="2025-07-22T10:00:50.985" v="2075" actId="255"/>
          <ac:spMkLst>
            <pc:docMk/>
            <pc:sldMk cId="2269847148" sldId="275"/>
            <ac:spMk id="35" creationId="{103ECD2D-3822-11BD-518F-A5773B1E1455}"/>
          </ac:spMkLst>
        </pc:spChg>
      </pc:sldChg>
      <pc:sldChg chg="delSp modSp mod">
        <pc:chgData name="CANAL David" userId="2232f894-cab9-463d-9c13-560de6086fa8" providerId="ADAL" clId="{FA4CAB49-4090-46C3-A2DE-11F19B9BDD47}" dt="2025-07-22T10:02:06.160" v="2085" actId="20577"/>
        <pc:sldMkLst>
          <pc:docMk/>
          <pc:sldMk cId="1473202238" sldId="276"/>
        </pc:sldMkLst>
        <pc:spChg chg="mod">
          <ac:chgData name="CANAL David" userId="2232f894-cab9-463d-9c13-560de6086fa8" providerId="ADAL" clId="{FA4CAB49-4090-46C3-A2DE-11F19B9BDD47}" dt="2025-07-21T16:01:54.784" v="1515" actId="114"/>
          <ac:spMkLst>
            <pc:docMk/>
            <pc:sldMk cId="1473202238" sldId="276"/>
            <ac:spMk id="15" creationId="{3A6AA661-CF38-A8AC-4282-1A2029B46843}"/>
          </ac:spMkLst>
        </pc:spChg>
        <pc:spChg chg="mod">
          <ac:chgData name="CANAL David" userId="2232f894-cab9-463d-9c13-560de6086fa8" providerId="ADAL" clId="{FA4CAB49-4090-46C3-A2DE-11F19B9BDD47}" dt="2025-07-22T10:02:06.160" v="2085" actId="20577"/>
          <ac:spMkLst>
            <pc:docMk/>
            <pc:sldMk cId="1473202238" sldId="276"/>
            <ac:spMk id="27" creationId="{D837F047-955E-9F86-F95C-A5C047343EC3}"/>
          </ac:spMkLst>
        </pc:spChg>
      </pc:sldChg>
      <pc:sldChg chg="delSp modSp mod">
        <pc:chgData name="CANAL David" userId="2232f894-cab9-463d-9c13-560de6086fa8" providerId="ADAL" clId="{FA4CAB49-4090-46C3-A2DE-11F19B9BDD47}" dt="2025-07-22T09:55:16.748" v="2064" actId="207"/>
        <pc:sldMkLst>
          <pc:docMk/>
          <pc:sldMk cId="2136263154" sldId="277"/>
        </pc:sldMkLst>
        <pc:spChg chg="mod">
          <ac:chgData name="CANAL David" userId="2232f894-cab9-463d-9c13-560de6086fa8" providerId="ADAL" clId="{FA4CAB49-4090-46C3-A2DE-11F19B9BDD47}" dt="2025-07-22T09:55:16.748" v="2064" actId="207"/>
          <ac:spMkLst>
            <pc:docMk/>
            <pc:sldMk cId="2136263154" sldId="277"/>
            <ac:spMk id="11" creationId="{DC87F3C4-DDA2-35E2-3A54-ADA954349E5E}"/>
          </ac:spMkLst>
        </pc:spChg>
        <pc:spChg chg="mod">
          <ac:chgData name="CANAL David" userId="2232f894-cab9-463d-9c13-560de6086fa8" providerId="ADAL" clId="{FA4CAB49-4090-46C3-A2DE-11F19B9BDD47}" dt="2025-07-21T16:44:46.039" v="1695" actId="113"/>
          <ac:spMkLst>
            <pc:docMk/>
            <pc:sldMk cId="2136263154" sldId="277"/>
            <ac:spMk id="33" creationId="{C01F6C45-0352-7981-FC14-CD869FFD09F3}"/>
          </ac:spMkLst>
        </pc:spChg>
      </pc:sldChg>
      <pc:sldChg chg="delSp modSp mod modCm">
        <pc:chgData name="CANAL David" userId="2232f894-cab9-463d-9c13-560de6086fa8" providerId="ADAL" clId="{FA4CAB49-4090-46C3-A2DE-11F19B9BDD47}" dt="2025-07-22T10:01:40.301" v="2080" actId="20577"/>
        <pc:sldMkLst>
          <pc:docMk/>
          <pc:sldMk cId="3492094650" sldId="278"/>
        </pc:sldMkLst>
        <pc:spChg chg="mod">
          <ac:chgData name="CANAL David" userId="2232f894-cab9-463d-9c13-560de6086fa8" providerId="ADAL" clId="{FA4CAB49-4090-46C3-A2DE-11F19B9BDD47}" dt="2025-07-21T16:44:50.838" v="1697" actId="113"/>
          <ac:spMkLst>
            <pc:docMk/>
            <pc:sldMk cId="3492094650" sldId="278"/>
            <ac:spMk id="4" creationId="{2ADED203-3D81-1A1E-5C78-A32C2043C6FF}"/>
          </ac:spMkLst>
        </pc:spChg>
        <pc:spChg chg="mod">
          <ac:chgData name="CANAL David" userId="2232f894-cab9-463d-9c13-560de6086fa8" providerId="ADAL" clId="{FA4CAB49-4090-46C3-A2DE-11F19B9BDD47}" dt="2025-07-21T16:02:01.441" v="1516" actId="114"/>
          <ac:spMkLst>
            <pc:docMk/>
            <pc:sldMk cId="3492094650" sldId="278"/>
            <ac:spMk id="7" creationId="{9E27F8B3-4DEE-EBB8-B92D-B4B3F6D5330A}"/>
          </ac:spMkLst>
        </pc:spChg>
        <pc:spChg chg="mod">
          <ac:chgData name="CANAL David" userId="2232f894-cab9-463d-9c13-560de6086fa8" providerId="ADAL" clId="{FA4CAB49-4090-46C3-A2DE-11F19B9BDD47}" dt="2025-07-22T10:01:40.301" v="2080" actId="20577"/>
          <ac:spMkLst>
            <pc:docMk/>
            <pc:sldMk cId="3492094650" sldId="278"/>
            <ac:spMk id="26" creationId="{6E1FDC91-27ED-4F7D-6BE3-BFD1D542509D}"/>
          </ac:spMkLst>
        </pc:spChg>
        <pc:spChg chg="mod">
          <ac:chgData name="CANAL David" userId="2232f894-cab9-463d-9c13-560de6086fa8" providerId="ADAL" clId="{FA4CAB49-4090-46C3-A2DE-11F19B9BDD47}" dt="2025-07-22T08:04:57.765" v="1963" actId="1076"/>
          <ac:spMkLst>
            <pc:docMk/>
            <pc:sldMk cId="3492094650" sldId="278"/>
            <ac:spMk id="32" creationId="{7121AED4-7CCF-DDCB-151C-FC9BD6846F3E}"/>
          </ac:spMkLst>
        </pc:spChg>
        <pc:spChg chg="mod">
          <ac:chgData name="CANAL David" userId="2232f894-cab9-463d-9c13-560de6086fa8" providerId="ADAL" clId="{FA4CAB49-4090-46C3-A2DE-11F19B9BDD47}" dt="2025-07-22T08:06:22.638" v="1981" actId="114"/>
          <ac:spMkLst>
            <pc:docMk/>
            <pc:sldMk cId="3492094650" sldId="278"/>
            <ac:spMk id="40" creationId="{6408BAED-8377-72B3-2A3F-5E68EF052F33}"/>
          </ac:spMkLst>
        </pc:sp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08:05:53.830" v="1979" actId="6549"/>
              <pc2:cmMkLst xmlns:pc2="http://schemas.microsoft.com/office/powerpoint/2019/9/main/command">
                <pc:docMk/>
                <pc:sldMk cId="3492094650" sldId="278"/>
                <pc2:cmMk id="{EE729AE9-B061-454D-B925-D66263536B1B}"/>
              </pc2:cmMkLst>
            </pc226:cmChg>
          </p:ext>
        </pc:extLst>
      </pc:sldChg>
      <pc:sldChg chg="delSp modSp mod">
        <pc:chgData name="CANAL David" userId="2232f894-cab9-463d-9c13-560de6086fa8" providerId="ADAL" clId="{FA4CAB49-4090-46C3-A2DE-11F19B9BDD47}" dt="2025-07-22T09:54:22.226" v="2061" actId="207"/>
        <pc:sldMkLst>
          <pc:docMk/>
          <pc:sldMk cId="2842305993" sldId="279"/>
        </pc:sldMkLst>
        <pc:spChg chg="mod">
          <ac:chgData name="CANAL David" userId="2232f894-cab9-463d-9c13-560de6086fa8" providerId="ADAL" clId="{FA4CAB49-4090-46C3-A2DE-11F19B9BDD47}" dt="2025-07-22T09:54:22.226" v="2061" actId="207"/>
          <ac:spMkLst>
            <pc:docMk/>
            <pc:sldMk cId="2842305993" sldId="279"/>
            <ac:spMk id="11" creationId="{96D0D729-4A34-E988-16F7-784EBC12700E}"/>
          </ac:spMkLst>
        </pc:spChg>
        <pc:spChg chg="mod">
          <ac:chgData name="CANAL David" userId="2232f894-cab9-463d-9c13-560de6086fa8" providerId="ADAL" clId="{FA4CAB49-4090-46C3-A2DE-11F19B9BDD47}" dt="2025-07-21T16:44:54.916" v="1699" actId="113"/>
          <ac:spMkLst>
            <pc:docMk/>
            <pc:sldMk cId="2842305993" sldId="279"/>
            <ac:spMk id="29" creationId="{0630614F-DADD-E95D-D32A-C62780410321}"/>
          </ac:spMkLst>
        </pc:spChg>
      </pc:sldChg>
      <pc:sldChg chg="delSp modSp mod modCm">
        <pc:chgData name="CANAL David" userId="2232f894-cab9-463d-9c13-560de6086fa8" providerId="ADAL" clId="{FA4CAB49-4090-46C3-A2DE-11F19B9BDD47}" dt="2025-07-22T13:29:45.344" v="2153" actId="20577"/>
        <pc:sldMkLst>
          <pc:docMk/>
          <pc:sldMk cId="134501355" sldId="280"/>
        </pc:sldMkLst>
        <pc:spChg chg="mod">
          <ac:chgData name="CANAL David" userId="2232f894-cab9-463d-9c13-560de6086fa8" providerId="ADAL" clId="{FA4CAB49-4090-46C3-A2DE-11F19B9BDD47}" dt="2025-07-21T16:45:00.571" v="1701" actId="113"/>
          <ac:spMkLst>
            <pc:docMk/>
            <pc:sldMk cId="134501355" sldId="280"/>
            <ac:spMk id="4" creationId="{692AF90A-F2DE-EE07-9295-6B389C6659D4}"/>
          </ac:spMkLst>
        </pc:spChg>
        <pc:spChg chg="mod">
          <ac:chgData name="CANAL David" userId="2232f894-cab9-463d-9c13-560de6086fa8" providerId="ADAL" clId="{FA4CAB49-4090-46C3-A2DE-11F19B9BDD47}" dt="2025-07-21T16:02:09.640" v="1517" actId="114"/>
          <ac:spMkLst>
            <pc:docMk/>
            <pc:sldMk cId="134501355" sldId="280"/>
            <ac:spMk id="15" creationId="{327CBCB8-07BB-854B-0DC3-03CB1FFE0CAE}"/>
          </ac:spMkLst>
        </pc:spChg>
        <pc:spChg chg="mod">
          <ac:chgData name="CANAL David" userId="2232f894-cab9-463d-9c13-560de6086fa8" providerId="ADAL" clId="{FA4CAB49-4090-46C3-A2DE-11F19B9BDD47}" dt="2025-07-22T13:29:33.620" v="2152" actId="20577"/>
          <ac:spMkLst>
            <pc:docMk/>
            <pc:sldMk cId="134501355" sldId="280"/>
            <ac:spMk id="20" creationId="{3C41B9C7-D8C4-3C01-10C8-697A52ED5E71}"/>
          </ac:spMkLst>
        </pc:spChg>
        <pc:spChg chg="mod">
          <ac:chgData name="CANAL David" userId="2232f894-cab9-463d-9c13-560de6086fa8" providerId="ADAL" clId="{FA4CAB49-4090-46C3-A2DE-11F19B9BDD47}" dt="2025-07-21T16:39:55.375" v="1686" actId="20577"/>
          <ac:spMkLst>
            <pc:docMk/>
            <pc:sldMk cId="134501355" sldId="280"/>
            <ac:spMk id="26" creationId="{D66E820F-D0A3-FCBB-742B-FF0A9BB1EB33}"/>
          </ac:spMkLst>
        </pc:spChg>
        <pc:spChg chg="mod">
          <ac:chgData name="CANAL David" userId="2232f894-cab9-463d-9c13-560de6086fa8" providerId="ADAL" clId="{FA4CAB49-4090-46C3-A2DE-11F19B9BDD47}" dt="2025-07-22T13:29:45.344" v="2153" actId="20577"/>
          <ac:spMkLst>
            <pc:docMk/>
            <pc:sldMk cId="134501355" sldId="280"/>
            <ac:spMk id="40" creationId="{279A34DC-8D2F-3F25-4291-7EE923EC6419}"/>
          </ac:spMkLst>
        </pc:sp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13:29:45.344" v="2153" actId="20577"/>
              <pc2:cmMkLst xmlns:pc2="http://schemas.microsoft.com/office/powerpoint/2019/9/main/command">
                <pc:docMk/>
                <pc:sldMk cId="134501355" sldId="280"/>
                <pc2:cmMk id="{85C13655-1A57-4CEC-B4D6-347BB33D8D24}"/>
              </pc2:cmMkLst>
            </pc226:cmChg>
            <pc226:cmChg xmlns:pc226="http://schemas.microsoft.com/office/powerpoint/2022/06/main/command" chg="mod">
              <pc226:chgData name="CANAL David" userId="2232f894-cab9-463d-9c13-560de6086fa8" providerId="ADAL" clId="{FA4CAB49-4090-46C3-A2DE-11F19B9BDD47}" dt="2025-07-22T13:29:33.620" v="2152" actId="20577"/>
              <pc2:cmMkLst xmlns:pc2="http://schemas.microsoft.com/office/powerpoint/2019/9/main/command">
                <pc:docMk/>
                <pc:sldMk cId="134501355" sldId="280"/>
                <pc2:cmMk id="{3DDACB9A-EABE-4D85-956A-06431D658436}"/>
              </pc2:cmMkLst>
            </pc226:cmChg>
          </p:ext>
        </pc:extLst>
      </pc:sldChg>
      <pc:sldChg chg="delSp modSp mod modCm">
        <pc:chgData name="CANAL David" userId="2232f894-cab9-463d-9c13-560de6086fa8" providerId="ADAL" clId="{FA4CAB49-4090-46C3-A2DE-11F19B9BDD47}" dt="2025-07-22T15:37:59.200" v="2159" actId="14100"/>
        <pc:sldMkLst>
          <pc:docMk/>
          <pc:sldMk cId="2221208429" sldId="281"/>
        </pc:sldMkLst>
        <pc:spChg chg="mod">
          <ac:chgData name="CANAL David" userId="2232f894-cab9-463d-9c13-560de6086fa8" providerId="ADAL" clId="{FA4CAB49-4090-46C3-A2DE-11F19B9BDD47}" dt="2025-07-22T10:29:42.460" v="2087" actId="14100"/>
          <ac:spMkLst>
            <pc:docMk/>
            <pc:sldMk cId="2221208429" sldId="281"/>
            <ac:spMk id="11" creationId="{BD2D6C75-45E8-2FF6-302C-BC2FE144D3A0}"/>
          </ac:spMkLst>
        </pc:spChg>
        <pc:spChg chg="mod">
          <ac:chgData name="CANAL David" userId="2232f894-cab9-463d-9c13-560de6086fa8" providerId="ADAL" clId="{FA4CAB49-4090-46C3-A2DE-11F19B9BDD47}" dt="2025-07-22T15:37:59.200" v="2159" actId="14100"/>
          <ac:spMkLst>
            <pc:docMk/>
            <pc:sldMk cId="2221208429" sldId="281"/>
            <ac:spMk id="12" creationId="{D0636FB5-4EB7-16CF-193A-D5C8110096E4}"/>
          </ac:spMkLst>
        </pc:spChg>
        <pc:spChg chg="mod">
          <ac:chgData name="CANAL David" userId="2232f894-cab9-463d-9c13-560de6086fa8" providerId="ADAL" clId="{FA4CAB49-4090-46C3-A2DE-11F19B9BDD47}" dt="2025-07-21T16:45:04.424" v="1703" actId="113"/>
          <ac:spMkLst>
            <pc:docMk/>
            <pc:sldMk cId="2221208429" sldId="281"/>
            <ac:spMk id="34" creationId="{CDAE9CC2-2588-8E72-04FF-71A31D94566D}"/>
          </ac:spMkLst>
        </pc:spChg>
        <pc:picChg chg="mod">
          <ac:chgData name="CANAL David" userId="2232f894-cab9-463d-9c13-560de6086fa8" providerId="ADAL" clId="{FA4CAB49-4090-46C3-A2DE-11F19B9BDD47}" dt="2025-07-22T12:05:51.218" v="2101" actId="1076"/>
          <ac:picMkLst>
            <pc:docMk/>
            <pc:sldMk cId="2221208429" sldId="281"/>
            <ac:picMk id="5" creationId="{054FE879-058B-7C08-1706-779299CD7FDB}"/>
          </ac:picMkLst>
        </pc:picChg>
        <pc:extLst>
          <p:ext xmlns:p="http://schemas.openxmlformats.org/presentationml/2006/main" uri="{D6D511B9-2390-475A-947B-AFAB55BFBCF1}">
            <pc226:cmChg xmlns:pc226="http://schemas.microsoft.com/office/powerpoint/2022/06/main/command" chg="mod">
              <pc226:chgData name="CANAL David" userId="2232f894-cab9-463d-9c13-560de6086fa8" providerId="ADAL" clId="{FA4CAB49-4090-46C3-A2DE-11F19B9BDD47}" dt="2025-07-22T12:04:18.789" v="2100" actId="20577"/>
              <pc2:cmMkLst xmlns:pc2="http://schemas.microsoft.com/office/powerpoint/2019/9/main/command">
                <pc:docMk/>
                <pc:sldMk cId="2221208429" sldId="281"/>
                <pc2:cmMk id="{394ED97B-0C66-4190-8D24-5A5D5B5AE3F6}"/>
              </pc2:cmMkLst>
            </pc226:cmChg>
          </p:ext>
        </pc:extLst>
      </pc:sldChg>
      <pc:sldChg chg="delSp modSp add del mod">
        <pc:chgData name="CANAL David" userId="2232f894-cab9-463d-9c13-560de6086fa8" providerId="ADAL" clId="{FA4CAB49-4090-46C3-A2DE-11F19B9BDD47}" dt="2025-07-22T15:44:12.007" v="2165" actId="21"/>
        <pc:sldMkLst>
          <pc:docMk/>
          <pc:sldMk cId="4175757526" sldId="282"/>
        </pc:sldMkLst>
        <pc:spChg chg="mod">
          <ac:chgData name="CANAL David" userId="2232f894-cab9-463d-9c13-560de6086fa8" providerId="ADAL" clId="{FA4CAB49-4090-46C3-A2DE-11F19B9BDD47}" dt="2025-07-22T09:57:30.224" v="2066" actId="207"/>
          <ac:spMkLst>
            <pc:docMk/>
            <pc:sldMk cId="4175757526" sldId="282"/>
            <ac:spMk id="3" creationId="{D1422AC1-FD88-8CC4-64E1-E82B2B7154D8}"/>
          </ac:spMkLst>
        </pc:spChg>
        <pc:spChg chg="mod">
          <ac:chgData name="CANAL David" userId="2232f894-cab9-463d-9c13-560de6086fa8" providerId="ADAL" clId="{FA4CAB49-4090-46C3-A2DE-11F19B9BDD47}" dt="2025-07-22T09:58:08.028" v="2067" actId="207"/>
          <ac:spMkLst>
            <pc:docMk/>
            <pc:sldMk cId="4175757526" sldId="282"/>
            <ac:spMk id="4" creationId="{52E09A3B-EA21-3352-3CE4-D66C191A2B0C}"/>
          </ac:spMkLst>
        </pc:spChg>
        <pc:spChg chg="mod">
          <ac:chgData name="CANAL David" userId="2232f894-cab9-463d-9c13-560de6086fa8" providerId="ADAL" clId="{FA4CAB49-4090-46C3-A2DE-11F19B9BDD47}" dt="2025-07-22T09:58:08.028" v="2067" actId="207"/>
          <ac:spMkLst>
            <pc:docMk/>
            <pc:sldMk cId="4175757526" sldId="282"/>
            <ac:spMk id="5" creationId="{62787255-E80A-9114-F7F7-AFEC50C110B6}"/>
          </ac:spMkLst>
        </pc:spChg>
        <pc:spChg chg="mod">
          <ac:chgData name="CANAL David" userId="2232f894-cab9-463d-9c13-560de6086fa8" providerId="ADAL" clId="{FA4CAB49-4090-46C3-A2DE-11F19B9BDD47}" dt="2025-07-22T15:41:52.772" v="2161" actId="108"/>
          <ac:spMkLst>
            <pc:docMk/>
            <pc:sldMk cId="4175757526" sldId="282"/>
            <ac:spMk id="6" creationId="{2A1E6917-0C8A-6470-B80D-49F06CC85A63}"/>
          </ac:spMkLst>
        </pc:spChg>
        <pc:spChg chg="mod">
          <ac:chgData name="CANAL David" userId="2232f894-cab9-463d-9c13-560de6086fa8" providerId="ADAL" clId="{FA4CAB49-4090-46C3-A2DE-11F19B9BDD47}" dt="2025-07-22T09:58:08.028" v="2067" actId="207"/>
          <ac:spMkLst>
            <pc:docMk/>
            <pc:sldMk cId="4175757526" sldId="282"/>
            <ac:spMk id="7" creationId="{25D9B30A-A56E-2A01-551F-18B1B1F62E92}"/>
          </ac:spMkLst>
        </pc:spChg>
        <pc:spChg chg="mod">
          <ac:chgData name="CANAL David" userId="2232f894-cab9-463d-9c13-560de6086fa8" providerId="ADAL" clId="{FA4CAB49-4090-46C3-A2DE-11F19B9BDD47}" dt="2025-07-22T09:58:08.028" v="2067" actId="207"/>
          <ac:spMkLst>
            <pc:docMk/>
            <pc:sldMk cId="4175757526" sldId="282"/>
            <ac:spMk id="8" creationId="{26119D7E-19DA-A4F8-94B3-1499E4B9AF26}"/>
          </ac:spMkLst>
        </pc:spChg>
        <pc:spChg chg="mod">
          <ac:chgData name="CANAL David" userId="2232f894-cab9-463d-9c13-560de6086fa8" providerId="ADAL" clId="{FA4CAB49-4090-46C3-A2DE-11F19B9BDD47}" dt="2025-07-21T14:45:31.488" v="1230" actId="108"/>
          <ac:spMkLst>
            <pc:docMk/>
            <pc:sldMk cId="4175757526" sldId="282"/>
            <ac:spMk id="20" creationId="{90D6E7A5-83CE-3125-CC75-F2903A0255BD}"/>
          </ac:spMkLst>
        </pc:spChg>
        <pc:spChg chg="mod">
          <ac:chgData name="CANAL David" userId="2232f894-cab9-463d-9c13-560de6086fa8" providerId="ADAL" clId="{FA4CAB49-4090-46C3-A2DE-11F19B9BDD47}" dt="2025-07-22T09:58:38.591" v="2068" actId="1076"/>
          <ac:spMkLst>
            <pc:docMk/>
            <pc:sldMk cId="4175757526" sldId="282"/>
            <ac:spMk id="24" creationId="{9956D61F-2CEF-9E10-D0D9-0BCDD6BD32AA}"/>
          </ac:spMkLst>
        </pc:spChg>
        <pc:picChg chg="mod">
          <ac:chgData name="CANAL David" userId="2232f894-cab9-463d-9c13-560de6086fa8" providerId="ADAL" clId="{FA4CAB49-4090-46C3-A2DE-11F19B9BDD47}" dt="2025-07-22T13:40:51.684" v="2156" actId="1076"/>
          <ac:picMkLst>
            <pc:docMk/>
            <pc:sldMk cId="4175757526" sldId="282"/>
            <ac:picMk id="13" creationId="{5BDCB170-7CE6-F61D-0E64-01F28B8C87AB}"/>
          </ac:picMkLst>
        </pc:picChg>
      </pc:sldChg>
      <pc:sldChg chg="modSp add del mod">
        <pc:chgData name="CANAL David" userId="2232f894-cab9-463d-9c13-560de6086fa8" providerId="ADAL" clId="{FA4CAB49-4090-46C3-A2DE-11F19B9BDD47}" dt="2025-07-21T13:47:02.822" v="50"/>
        <pc:sldMkLst>
          <pc:docMk/>
          <pc:sldMk cId="1301711004" sldId="283"/>
        </pc:sldMkLst>
      </pc:sldChg>
      <pc:sldChg chg="addSp delSp modSp new mod">
        <pc:chgData name="CANAL David" userId="2232f894-cab9-463d-9c13-560de6086fa8" providerId="ADAL" clId="{FA4CAB49-4090-46C3-A2DE-11F19B9BDD47}" dt="2025-07-29T10:01:34.404" v="2413" actId="313"/>
        <pc:sldMkLst>
          <pc:docMk/>
          <pc:sldMk cId="2019324517" sldId="283"/>
        </pc:sldMkLst>
        <pc:spChg chg="add mod">
          <ac:chgData name="CANAL David" userId="2232f894-cab9-463d-9c13-560de6086fa8" providerId="ADAL" clId="{FA4CAB49-4090-46C3-A2DE-11F19B9BDD47}" dt="2025-07-23T09:14:11.568" v="2388" actId="108"/>
          <ac:spMkLst>
            <pc:docMk/>
            <pc:sldMk cId="2019324517" sldId="283"/>
            <ac:spMk id="2" creationId="{69550F06-9F89-2A0E-8649-A56C1D777DFC}"/>
          </ac:spMkLst>
        </pc:spChg>
        <pc:spChg chg="add mod">
          <ac:chgData name="CANAL David" userId="2232f894-cab9-463d-9c13-560de6086fa8" providerId="ADAL" clId="{FA4CAB49-4090-46C3-A2DE-11F19B9BDD47}" dt="2025-07-23T09:17:19.055" v="2409" actId="1076"/>
          <ac:spMkLst>
            <pc:docMk/>
            <pc:sldMk cId="2019324517" sldId="283"/>
            <ac:spMk id="4" creationId="{78AFBDBC-855E-5E08-842A-D51F767F95D9}"/>
          </ac:spMkLst>
        </pc:spChg>
        <pc:spChg chg="mod">
          <ac:chgData name="CANAL David" userId="2232f894-cab9-463d-9c13-560de6086fa8" providerId="ADAL" clId="{FA4CAB49-4090-46C3-A2DE-11F19B9BDD47}" dt="2025-07-23T09:14:54.270" v="2403" actId="20577"/>
          <ac:spMkLst>
            <pc:docMk/>
            <pc:sldMk cId="2019324517" sldId="283"/>
            <ac:spMk id="5" creationId="{70D198BF-3064-47FF-10CD-3172E4EB1FAA}"/>
          </ac:spMkLst>
        </pc:spChg>
        <pc:spChg chg="add mod">
          <ac:chgData name="CANAL David" userId="2232f894-cab9-463d-9c13-560de6086fa8" providerId="ADAL" clId="{FA4CAB49-4090-46C3-A2DE-11F19B9BDD47}" dt="2025-07-21T14:35:59.669" v="1126" actId="1076"/>
          <ac:spMkLst>
            <pc:docMk/>
            <pc:sldMk cId="2019324517" sldId="283"/>
            <ac:spMk id="8" creationId="{4789E231-CAFE-8E93-5723-580CA4EF9F5B}"/>
          </ac:spMkLst>
        </pc:spChg>
        <pc:spChg chg="add mod">
          <ac:chgData name="CANAL David" userId="2232f894-cab9-463d-9c13-560de6086fa8" providerId="ADAL" clId="{FA4CAB49-4090-46C3-A2DE-11F19B9BDD47}" dt="2025-07-21T14:54:05.745" v="1345" actId="20577"/>
          <ac:spMkLst>
            <pc:docMk/>
            <pc:sldMk cId="2019324517" sldId="283"/>
            <ac:spMk id="12" creationId="{4822CAFA-B315-A89C-0F53-4667D4BBE2D4}"/>
          </ac:spMkLst>
        </pc:spChg>
        <pc:spChg chg="add mod">
          <ac:chgData name="CANAL David" userId="2232f894-cab9-463d-9c13-560de6086fa8" providerId="ADAL" clId="{FA4CAB49-4090-46C3-A2DE-11F19B9BDD47}" dt="2025-07-23T06:35:39.551" v="2208" actId="20577"/>
          <ac:spMkLst>
            <pc:docMk/>
            <pc:sldMk cId="2019324517" sldId="283"/>
            <ac:spMk id="14" creationId="{D0A245F1-B043-0721-1161-440683C51215}"/>
          </ac:spMkLst>
        </pc:spChg>
        <pc:spChg chg="mod">
          <ac:chgData name="CANAL David" userId="2232f894-cab9-463d-9c13-560de6086fa8" providerId="ADAL" clId="{FA4CAB49-4090-46C3-A2DE-11F19B9BDD47}" dt="2025-07-29T10:01:34.404" v="2413" actId="313"/>
          <ac:spMkLst>
            <pc:docMk/>
            <pc:sldMk cId="2019324517" sldId="283"/>
            <ac:spMk id="32" creationId="{4DCF5704-1CF7-C462-D930-CA50982C793D}"/>
          </ac:spMkLst>
        </pc:spChg>
        <pc:spChg chg="add mod">
          <ac:chgData name="CANAL David" userId="2232f894-cab9-463d-9c13-560de6086fa8" providerId="ADAL" clId="{FA4CAB49-4090-46C3-A2DE-11F19B9BDD47}" dt="2025-07-22T07:42:01.562" v="1852" actId="20577"/>
          <ac:spMkLst>
            <pc:docMk/>
            <pc:sldMk cId="2019324517" sldId="283"/>
            <ac:spMk id="33" creationId="{9B4A39B9-762B-5080-A9D2-9A2F74AA1FA9}"/>
          </ac:spMkLst>
        </pc:spChg>
        <pc:spChg chg="add mod">
          <ac:chgData name="CANAL David" userId="2232f894-cab9-463d-9c13-560de6086fa8" providerId="ADAL" clId="{FA4CAB49-4090-46C3-A2DE-11F19B9BDD47}" dt="2025-07-22T07:42:06.468" v="1854" actId="20577"/>
          <ac:spMkLst>
            <pc:docMk/>
            <pc:sldMk cId="2019324517" sldId="283"/>
            <ac:spMk id="38" creationId="{29F09CE8-CC3E-9A43-9D7B-D7A8CBD83F5C}"/>
          </ac:spMkLst>
        </pc:spChg>
        <pc:spChg chg="add mod">
          <ac:chgData name="CANAL David" userId="2232f894-cab9-463d-9c13-560de6086fa8" providerId="ADAL" clId="{FA4CAB49-4090-46C3-A2DE-11F19B9BDD47}" dt="2025-07-22T08:43:20.881" v="2016" actId="207"/>
          <ac:spMkLst>
            <pc:docMk/>
            <pc:sldMk cId="2019324517" sldId="283"/>
            <ac:spMk id="39" creationId="{E48CBFE5-CD86-B203-53B9-6135D6B4CF54}"/>
          </ac:spMkLst>
        </pc:spChg>
        <pc:spChg chg="add mod">
          <ac:chgData name="CANAL David" userId="2232f894-cab9-463d-9c13-560de6086fa8" providerId="ADAL" clId="{FA4CAB49-4090-46C3-A2DE-11F19B9BDD47}" dt="2025-07-22T08:43:46.585" v="2019" actId="20577"/>
          <ac:spMkLst>
            <pc:docMk/>
            <pc:sldMk cId="2019324517" sldId="283"/>
            <ac:spMk id="41" creationId="{EB9092FE-D081-E8F2-FE55-608803C592C2}"/>
          </ac:spMkLst>
        </pc:spChg>
        <pc:spChg chg="add mod">
          <ac:chgData name="CANAL David" userId="2232f894-cab9-463d-9c13-560de6086fa8" providerId="ADAL" clId="{FA4CAB49-4090-46C3-A2DE-11F19B9BDD47}" dt="2025-07-21T14:36:19.638" v="1128" actId="255"/>
          <ac:spMkLst>
            <pc:docMk/>
            <pc:sldMk cId="2019324517" sldId="283"/>
            <ac:spMk id="51" creationId="{A960670D-2945-A951-65B1-2CFE125F6506}"/>
          </ac:spMkLst>
        </pc:spChg>
        <pc:spChg chg="add mod">
          <ac:chgData name="CANAL David" userId="2232f894-cab9-463d-9c13-560de6086fa8" providerId="ADAL" clId="{FA4CAB49-4090-46C3-A2DE-11F19B9BDD47}" dt="2025-07-22T08:44:00.069" v="2020" actId="255"/>
          <ac:spMkLst>
            <pc:docMk/>
            <pc:sldMk cId="2019324517" sldId="283"/>
            <ac:spMk id="55" creationId="{AB33F2A1-7187-579C-956A-DD2CDA91699E}"/>
          </ac:spMkLst>
        </pc:spChg>
        <pc:picChg chg="add mod">
          <ac:chgData name="CANAL David" userId="2232f894-cab9-463d-9c13-560de6086fa8" providerId="ADAL" clId="{FA4CAB49-4090-46C3-A2DE-11F19B9BDD47}" dt="2025-07-21T14:35:04.170" v="1094" actId="1076"/>
          <ac:picMkLst>
            <pc:docMk/>
            <pc:sldMk cId="2019324517" sldId="283"/>
            <ac:picMk id="9" creationId="{6A823A3A-3248-C877-ABFB-7B098E50BB46}"/>
          </ac:picMkLst>
        </pc:picChg>
        <pc:picChg chg="add mod">
          <ac:chgData name="CANAL David" userId="2232f894-cab9-463d-9c13-560de6086fa8" providerId="ADAL" clId="{FA4CAB49-4090-46C3-A2DE-11F19B9BDD47}" dt="2025-07-21T14:06:26.688" v="523" actId="1076"/>
          <ac:picMkLst>
            <pc:docMk/>
            <pc:sldMk cId="2019324517" sldId="283"/>
            <ac:picMk id="10" creationId="{030EAE79-B2C3-E458-CB47-4EF111FD3F8B}"/>
          </ac:picMkLst>
        </pc:picChg>
        <pc:picChg chg="add mod">
          <ac:chgData name="CANAL David" userId="2232f894-cab9-463d-9c13-560de6086fa8" providerId="ADAL" clId="{FA4CAB49-4090-46C3-A2DE-11F19B9BDD47}" dt="2025-07-21T14:06:17.608" v="520" actId="1076"/>
          <ac:picMkLst>
            <pc:docMk/>
            <pc:sldMk cId="2019324517" sldId="283"/>
            <ac:picMk id="34" creationId="{FF7932CF-DCBA-C58B-801E-6D971EA05102}"/>
          </ac:picMkLst>
        </pc:picChg>
        <pc:picChg chg="add mod">
          <ac:chgData name="CANAL David" userId="2232f894-cab9-463d-9c13-560de6086fa8" providerId="ADAL" clId="{FA4CAB49-4090-46C3-A2DE-11F19B9BDD47}" dt="2025-07-21T14:06:05.480" v="516" actId="1076"/>
          <ac:picMkLst>
            <pc:docMk/>
            <pc:sldMk cId="2019324517" sldId="283"/>
            <ac:picMk id="37" creationId="{3DBC4B6C-8E5C-FE28-6FEC-71D32AD84E30}"/>
          </ac:picMkLst>
        </pc:picChg>
        <pc:picChg chg="add mod">
          <ac:chgData name="CANAL David" userId="2232f894-cab9-463d-9c13-560de6086fa8" providerId="ADAL" clId="{FA4CAB49-4090-46C3-A2DE-11F19B9BDD47}" dt="2025-07-21T14:05:57.875" v="513" actId="1076"/>
          <ac:picMkLst>
            <pc:docMk/>
            <pc:sldMk cId="2019324517" sldId="283"/>
            <ac:picMk id="40" creationId="{0084C52A-808F-7266-C0C6-C0CABAB5F2A3}"/>
          </ac:picMkLst>
        </pc:picChg>
        <pc:picChg chg="add mod">
          <ac:chgData name="CANAL David" userId="2232f894-cab9-463d-9c13-560de6086fa8" providerId="ADAL" clId="{FA4CAB49-4090-46C3-A2DE-11F19B9BDD47}" dt="2025-07-21T14:06:46.616" v="529" actId="1076"/>
          <ac:picMkLst>
            <pc:docMk/>
            <pc:sldMk cId="2019324517" sldId="283"/>
            <ac:picMk id="50" creationId="{EC4209A2-C9D7-AA5E-0F66-8DE7877C7ED0}"/>
          </ac:picMkLst>
        </pc:picChg>
        <pc:picChg chg="add mod">
          <ac:chgData name="CANAL David" userId="2232f894-cab9-463d-9c13-560de6086fa8" providerId="ADAL" clId="{FA4CAB49-4090-46C3-A2DE-11F19B9BDD47}" dt="2025-07-21T14:08:27.361" v="618" actId="1076"/>
          <ac:picMkLst>
            <pc:docMk/>
            <pc:sldMk cId="2019324517" sldId="283"/>
            <ac:picMk id="52" creationId="{00A216CB-377A-5DE2-D9FB-FDE381CF40BF}"/>
          </ac:picMkLst>
        </pc:picChg>
        <pc:picChg chg="add mod">
          <ac:chgData name="CANAL David" userId="2232f894-cab9-463d-9c13-560de6086fa8" providerId="ADAL" clId="{FA4CAB49-4090-46C3-A2DE-11F19B9BDD47}" dt="2025-07-21T14:08:27.361" v="618" actId="1076"/>
          <ac:picMkLst>
            <pc:docMk/>
            <pc:sldMk cId="2019324517" sldId="283"/>
            <ac:picMk id="53" creationId="{B89AA8C6-AFDA-CB4B-3492-5852454FDAC1}"/>
          </ac:picMkLst>
        </pc:picChg>
        <pc:picChg chg="add mod">
          <ac:chgData name="CANAL David" userId="2232f894-cab9-463d-9c13-560de6086fa8" providerId="ADAL" clId="{FA4CAB49-4090-46C3-A2DE-11F19B9BDD47}" dt="2025-07-21T14:08:27.361" v="618" actId="1076"/>
          <ac:picMkLst>
            <pc:docMk/>
            <pc:sldMk cId="2019324517" sldId="283"/>
            <ac:picMk id="54" creationId="{E304D96C-C3E4-1D18-603D-23A917939D9F}"/>
          </ac:picMkLst>
        </pc:picChg>
        <pc:picChg chg="add mod">
          <ac:chgData name="CANAL David" userId="2232f894-cab9-463d-9c13-560de6086fa8" providerId="ADAL" clId="{FA4CAB49-4090-46C3-A2DE-11F19B9BDD47}" dt="2025-07-21T14:43:15.270" v="1156" actId="1076"/>
          <ac:picMkLst>
            <pc:docMk/>
            <pc:sldMk cId="2019324517" sldId="283"/>
            <ac:picMk id="56" creationId="{6FAB400B-F0FA-5AA5-98C8-D0CE08E2DF30}"/>
          </ac:picMkLst>
        </pc:picChg>
      </pc:sldChg>
      <pc:sldChg chg="new del">
        <pc:chgData name="CANAL David" userId="2232f894-cab9-463d-9c13-560de6086fa8" providerId="ADAL" clId="{FA4CAB49-4090-46C3-A2DE-11F19B9BDD47}" dt="2025-07-21T15:10:45.809" v="1449" actId="680"/>
        <pc:sldMkLst>
          <pc:docMk/>
          <pc:sldMk cId="582838009" sldId="284"/>
        </pc:sldMkLst>
      </pc:sldChg>
      <pc:sldChg chg="new del">
        <pc:chgData name="CANAL David" userId="2232f894-cab9-463d-9c13-560de6086fa8" providerId="ADAL" clId="{FA4CAB49-4090-46C3-A2DE-11F19B9BDD47}" dt="2025-07-21T15:08:27.488" v="1440" actId="680"/>
        <pc:sldMkLst>
          <pc:docMk/>
          <pc:sldMk cId="1137595216" sldId="284"/>
        </pc:sldMkLst>
      </pc:sldChg>
      <pc:sldChg chg="addSp delSp modSp new del mod ord">
        <pc:chgData name="CANAL David" userId="2232f894-cab9-463d-9c13-560de6086fa8" providerId="ADAL" clId="{FA4CAB49-4090-46C3-A2DE-11F19B9BDD47}" dt="2025-07-23T07:02:30.301" v="2237" actId="47"/>
        <pc:sldMkLst>
          <pc:docMk/>
          <pc:sldMk cId="1675845013" sldId="284"/>
        </pc:sldMkLst>
      </pc:sldChg>
      <pc:sldChg chg="addSp delSp modSp add del mod ord">
        <pc:chgData name="CANAL David" userId="2232f894-cab9-463d-9c13-560de6086fa8" providerId="ADAL" clId="{FA4CAB49-4090-46C3-A2DE-11F19B9BDD47}" dt="2025-07-29T10:01:46.550" v="2415" actId="47"/>
        <pc:sldMkLst>
          <pc:docMk/>
          <pc:sldMk cId="4095623296" sldId="285"/>
        </pc:sldMkLst>
      </pc:sldChg>
      <pc:sldChg chg="delSp add mod ord">
        <pc:chgData name="CANAL David" userId="2232f894-cab9-463d-9c13-560de6086fa8" providerId="ADAL" clId="{FA4CAB49-4090-46C3-A2DE-11F19B9BDD47}" dt="2025-07-23T07:07:48.046" v="2280" actId="478"/>
        <pc:sldMkLst>
          <pc:docMk/>
          <pc:sldMk cId="3387405280" sldId="286"/>
        </pc:sldMkLst>
      </pc:sldChg>
      <pc:sldChg chg="del">
        <pc:chgData name="CANAL David" userId="2232f894-cab9-463d-9c13-560de6086fa8" providerId="ADAL" clId="{FA4CAB49-4090-46C3-A2DE-11F19B9BDD47}" dt="2025-07-29T10:01:45.374" v="2414" actId="47"/>
        <pc:sldMkLst>
          <pc:docMk/>
          <pc:sldMk cId="2986815582" sldId="287"/>
        </pc:sldMkLst>
      </pc:sldChg>
    </pc:docChg>
  </pc:docChgLst>
  <pc:docChgLst>
    <pc:chgData name="thomas@territoirecirculaire.fr" userId="S::urn:spo:guest#thomas@territoirecirculaire.fr::" providerId="AD" clId="Web-{1032A506-7EC4-2AE4-4CBB-9FF5F49CE664}"/>
    <pc:docChg chg="mod modSld">
      <pc:chgData name="thomas@territoirecirculaire.fr" userId="S::urn:spo:guest#thomas@territoirecirculaire.fr::" providerId="AD" clId="Web-{1032A506-7EC4-2AE4-4CBB-9FF5F49CE664}" dt="2025-07-22T15:01:41.881" v="2996" actId="20577"/>
      <pc:docMkLst>
        <pc:docMk/>
      </pc:docMkLst>
      <pc:sldChg chg="addSp delSp modSp modCm">
        <pc:chgData name="thomas@territoirecirculaire.fr" userId="S::urn:spo:guest#thomas@territoirecirculaire.fr::" providerId="AD" clId="Web-{1032A506-7EC4-2AE4-4CBB-9FF5F49CE664}" dt="2025-07-22T14:28:51.552" v="2548" actId="20577"/>
        <pc:sldMkLst>
          <pc:docMk/>
          <pc:sldMk cId="4179781563" sldId="264"/>
        </pc:sldMkLst>
        <pc:spChg chg="mod">
          <ac:chgData name="thomas@territoirecirculaire.fr" userId="S::urn:spo:guest#thomas@territoirecirculaire.fr::" providerId="AD" clId="Web-{1032A506-7EC4-2AE4-4CBB-9FF5F49CE664}" dt="2025-07-22T08:03:23.069" v="197" actId="20577"/>
          <ac:spMkLst>
            <pc:docMk/>
            <pc:sldMk cId="4179781563" sldId="264"/>
            <ac:spMk id="14" creationId="{E75412D6-15AE-B323-3CD1-98713B2EB7CB}"/>
          </ac:spMkLst>
        </pc:spChg>
        <pc:spChg chg="mod">
          <ac:chgData name="thomas@territoirecirculaire.fr" userId="S::urn:spo:guest#thomas@territoirecirculaire.fr::" providerId="AD" clId="Web-{1032A506-7EC4-2AE4-4CBB-9FF5F49CE664}" dt="2025-07-22T07:47:00.704" v="123" actId="20577"/>
          <ac:spMkLst>
            <pc:docMk/>
            <pc:sldMk cId="4179781563" sldId="264"/>
            <ac:spMk id="17" creationId="{B5B80A51-DDD4-9983-52E2-536087138AAE}"/>
          </ac:spMkLst>
        </pc:spChg>
        <pc:spChg chg="mod topLvl">
          <ac:chgData name="thomas@territoirecirculaire.fr" userId="S::urn:spo:guest#thomas@territoirecirculaire.fr::" providerId="AD" clId="Web-{1032A506-7EC4-2AE4-4CBB-9FF5F49CE664}" dt="2025-07-22T08:16:07.536" v="320"/>
          <ac:spMkLst>
            <pc:docMk/>
            <pc:sldMk cId="4179781563" sldId="264"/>
            <ac:spMk id="18" creationId="{0DFF0A5B-E710-65B7-FBE2-73A07F0CF48C}"/>
          </ac:spMkLst>
        </pc:spChg>
        <pc:spChg chg="add mod topLvl">
          <ac:chgData name="thomas@territoirecirculaire.fr" userId="S::urn:spo:guest#thomas@territoirecirculaire.fr::" providerId="AD" clId="Web-{1032A506-7EC4-2AE4-4CBB-9FF5F49CE664}" dt="2025-07-22T08:16:07.536" v="320"/>
          <ac:spMkLst>
            <pc:docMk/>
            <pc:sldMk cId="4179781563" sldId="264"/>
            <ac:spMk id="20" creationId="{D90BF897-46A5-9406-187B-B75DDC8F81DF}"/>
          </ac:spMkLst>
        </pc:spChg>
        <pc:spChg chg="mod">
          <ac:chgData name="thomas@territoirecirculaire.fr" userId="S::urn:spo:guest#thomas@territoirecirculaire.fr::" providerId="AD" clId="Web-{1032A506-7EC4-2AE4-4CBB-9FF5F49CE664}" dt="2025-07-22T07:44:43.323" v="106" actId="14100"/>
          <ac:spMkLst>
            <pc:docMk/>
            <pc:sldMk cId="4179781563" sldId="264"/>
            <ac:spMk id="26" creationId="{0F850EEC-071C-8442-26A2-896AA125E338}"/>
          </ac:spMkLst>
        </pc:spChg>
        <pc:spChg chg="add mod topLvl">
          <ac:chgData name="thomas@territoirecirculaire.fr" userId="S::urn:spo:guest#thomas@territoirecirculaire.fr::" providerId="AD" clId="Web-{1032A506-7EC4-2AE4-4CBB-9FF5F49CE664}" dt="2025-07-22T08:16:07.536" v="320"/>
          <ac:spMkLst>
            <pc:docMk/>
            <pc:sldMk cId="4179781563" sldId="264"/>
            <ac:spMk id="32" creationId="{D33154E7-32BA-B25B-2FB1-FC54151B5303}"/>
          </ac:spMkLst>
        </pc:spChg>
        <pc:spChg chg="add mod topLvl">
          <ac:chgData name="thomas@territoirecirculaire.fr" userId="S::urn:spo:guest#thomas@territoirecirculaire.fr::" providerId="AD" clId="Web-{1032A506-7EC4-2AE4-4CBB-9FF5F49CE664}" dt="2025-07-22T08:16:07.536" v="320"/>
          <ac:spMkLst>
            <pc:docMk/>
            <pc:sldMk cId="4179781563" sldId="264"/>
            <ac:spMk id="33" creationId="{4CE369DA-07E6-6288-2CDE-F8EC3941D9EF}"/>
          </ac:spMkLst>
        </pc:spChg>
        <pc:spChg chg="mod">
          <ac:chgData name="thomas@territoirecirculaire.fr" userId="S::urn:spo:guest#thomas@territoirecirculaire.fr::" providerId="AD" clId="Web-{1032A506-7EC4-2AE4-4CBB-9FF5F49CE664}" dt="2025-07-22T14:28:51.552" v="2548" actId="20577"/>
          <ac:spMkLst>
            <pc:docMk/>
            <pc:sldMk cId="4179781563" sldId="264"/>
            <ac:spMk id="40" creationId="{523F65A1-D1E9-8D13-7AEE-97C177E6784B}"/>
          </ac:spMkLst>
        </pc:spChg>
        <pc:spChg chg="add mod topLvl">
          <ac:chgData name="thomas@territoirecirculaire.fr" userId="S::urn:spo:guest#thomas@territoirecirculaire.fr::" providerId="AD" clId="Web-{1032A506-7EC4-2AE4-4CBB-9FF5F49CE664}" dt="2025-07-22T08:16:07.536" v="320"/>
          <ac:spMkLst>
            <pc:docMk/>
            <pc:sldMk cId="4179781563" sldId="264"/>
            <ac:spMk id="44" creationId="{E25A9E4F-C42C-6D67-043A-8A62EC835C49}"/>
          </ac:spMkLst>
        </pc:spChg>
        <pc:spChg chg="add mod topLvl">
          <ac:chgData name="thomas@territoirecirculaire.fr" userId="S::urn:spo:guest#thomas@territoirecirculaire.fr::" providerId="AD" clId="Web-{1032A506-7EC4-2AE4-4CBB-9FF5F49CE664}" dt="2025-07-22T08:16:07.536" v="320"/>
          <ac:spMkLst>
            <pc:docMk/>
            <pc:sldMk cId="4179781563" sldId="264"/>
            <ac:spMk id="45" creationId="{2AF722FC-8CCA-2A44-78AA-C886FCB1AA6C}"/>
          </ac:spMkLst>
        </pc:spChg>
        <pc:grpChg chg="add">
          <ac:chgData name="thomas@territoirecirculaire.fr" userId="S::urn:spo:guest#thomas@territoirecirculaire.fr::" providerId="AD" clId="Web-{1032A506-7EC4-2AE4-4CBB-9FF5F49CE664}" dt="2025-07-22T08:16:27.536" v="323"/>
          <ac:grpSpMkLst>
            <pc:docMk/>
            <pc:sldMk cId="4179781563" sldId="264"/>
            <ac:grpSpMk id="52" creationId="{ECC844D0-DD77-33B5-17B5-29D94CF341D4}"/>
          </ac:grpSpMkLst>
        </pc:grpChg>
        <pc:picChg chg="mod">
          <ac:chgData name="thomas@territoirecirculaire.fr" userId="S::urn:spo:guest#thomas@territoirecirculaire.fr::" providerId="AD" clId="Web-{1032A506-7EC4-2AE4-4CBB-9FF5F49CE664}" dt="2025-07-22T07:44:59.090" v="107" actId="1076"/>
          <ac:picMkLst>
            <pc:docMk/>
            <pc:sldMk cId="4179781563" sldId="264"/>
            <ac:picMk id="7" creationId="{7741F5BA-6D68-C9BC-32C7-C910AC01EB32}"/>
          </ac:picMkLst>
        </pc:picChg>
        <pc:picChg chg="mod">
          <ac:chgData name="thomas@territoirecirculaire.fr" userId="S::urn:spo:guest#thomas@territoirecirculaire.fr::" providerId="AD" clId="Web-{1032A506-7EC4-2AE4-4CBB-9FF5F49CE664}" dt="2025-07-22T08:11:58.495" v="272" actId="1076"/>
          <ac:picMkLst>
            <pc:docMk/>
            <pc:sldMk cId="4179781563" sldId="264"/>
            <ac:picMk id="28" creationId="{15BE349B-97C8-A150-3FE8-BE2835052522}"/>
          </ac:picMkLst>
        </pc:picChg>
        <pc:picChg chg="mod">
          <ac:chgData name="thomas@territoirecirculaire.fr" userId="S::urn:spo:guest#thomas@territoirecirculaire.fr::" providerId="AD" clId="Web-{1032A506-7EC4-2AE4-4CBB-9FF5F49CE664}" dt="2025-07-22T08:16:10.442" v="322" actId="1076"/>
          <ac:picMkLst>
            <pc:docMk/>
            <pc:sldMk cId="4179781563" sldId="264"/>
            <ac:picMk id="36" creationId="{1B38B371-D4F4-4E37-FABD-9273967B4287}"/>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14:27:53.987" v="2543" actId="20577"/>
              <pc2:cmMkLst xmlns:pc2="http://schemas.microsoft.com/office/powerpoint/2019/9/main/command">
                <pc:docMk/>
                <pc:sldMk cId="4179781563" sldId="264"/>
                <pc2:cmMk id="{56563E18-9D8C-4528-9BE2-DDFC8733E0BF}"/>
              </pc2:cmMkLst>
            </pc226:cmChg>
            <pc226:cmChg xmlns:pc226="http://schemas.microsoft.com/office/powerpoint/2022/06/main/command" chg="mod">
              <pc226:chgData name="thomas@territoirecirculaire.fr" userId="S::urn:spo:guest#thomas@territoirecirculaire.fr::" providerId="AD" clId="Web-{1032A506-7EC4-2AE4-4CBB-9FF5F49CE664}" dt="2025-07-22T14:27:53.987" v="2543" actId="20577"/>
              <pc2:cmMkLst xmlns:pc2="http://schemas.microsoft.com/office/powerpoint/2019/9/main/command">
                <pc:docMk/>
                <pc:sldMk cId="4179781563" sldId="264"/>
                <pc2:cmMk id="{5859EE44-7898-42F7-9AE8-BC52BF4CC931}"/>
              </pc2:cmMkLst>
            </pc226:cmChg>
          </p:ext>
        </pc:extLst>
      </pc:sldChg>
      <pc:sldChg chg="addSp delSp modSp">
        <pc:chgData name="thomas@territoirecirculaire.fr" userId="S::urn:spo:guest#thomas@territoirecirculaire.fr::" providerId="AD" clId="Web-{1032A506-7EC4-2AE4-4CBB-9FF5F49CE664}" dt="2025-07-22T14:30:28.321" v="2610" actId="20577"/>
        <pc:sldMkLst>
          <pc:docMk/>
          <pc:sldMk cId="1730894514" sldId="265"/>
        </pc:sldMkLst>
        <pc:spChg chg="mod">
          <ac:chgData name="thomas@territoirecirculaire.fr" userId="S::urn:spo:guest#thomas@territoirecirculaire.fr::" providerId="AD" clId="Web-{1032A506-7EC4-2AE4-4CBB-9FF5F49CE664}" dt="2025-07-22T08:05:00.088" v="222" actId="20577"/>
          <ac:spMkLst>
            <pc:docMk/>
            <pc:sldMk cId="1730894514" sldId="265"/>
            <ac:spMk id="11" creationId="{41E6C337-D56D-7AF8-F51E-537FFEAED39F}"/>
          </ac:spMkLst>
        </pc:spChg>
        <pc:spChg chg="mod">
          <ac:chgData name="thomas@territoirecirculaire.fr" userId="S::urn:spo:guest#thomas@territoirecirculaire.fr::" providerId="AD" clId="Web-{1032A506-7EC4-2AE4-4CBB-9FF5F49CE664}" dt="2025-07-22T14:30:28.321" v="2610" actId="20577"/>
          <ac:spMkLst>
            <pc:docMk/>
            <pc:sldMk cId="1730894514" sldId="265"/>
            <ac:spMk id="12" creationId="{A2919E67-51B3-65DC-1D6B-0F6FFE31C5CF}"/>
          </ac:spMkLst>
        </pc:spChg>
        <pc:picChg chg="add mod">
          <ac:chgData name="thomas@territoirecirculaire.fr" userId="S::urn:spo:guest#thomas@territoirecirculaire.fr::" providerId="AD" clId="Web-{1032A506-7EC4-2AE4-4CBB-9FF5F49CE664}" dt="2025-07-22T08:10:47.477" v="251" actId="1076"/>
          <ac:picMkLst>
            <pc:docMk/>
            <pc:sldMk cId="1730894514" sldId="265"/>
            <ac:picMk id="2" creationId="{D41C0304-50A9-E620-2C34-60E22005D7F7}"/>
          </ac:picMkLst>
        </pc:picChg>
        <pc:picChg chg="mod">
          <ac:chgData name="thomas@territoirecirculaire.fr" userId="S::urn:spo:guest#thomas@territoirecirculaire.fr::" providerId="AD" clId="Web-{1032A506-7EC4-2AE4-4CBB-9FF5F49CE664}" dt="2025-07-22T07:47:50.049" v="138" actId="1076"/>
          <ac:picMkLst>
            <pc:docMk/>
            <pc:sldMk cId="1730894514" sldId="265"/>
            <ac:picMk id="3" creationId="{5D90E482-E419-7CFF-31E2-C3D0CF50BD74}"/>
          </ac:picMkLst>
        </pc:picChg>
        <pc:picChg chg="mod">
          <ac:chgData name="thomas@territoirecirculaire.fr" userId="S::urn:spo:guest#thomas@territoirecirculaire.fr::" providerId="AD" clId="Web-{1032A506-7EC4-2AE4-4CBB-9FF5F49CE664}" dt="2025-07-22T07:47:48.158" v="137" actId="1076"/>
          <ac:picMkLst>
            <pc:docMk/>
            <pc:sldMk cId="1730894514" sldId="265"/>
            <ac:picMk id="4" creationId="{C7AAB302-2029-49B5-DE61-77FB086E621E}"/>
          </ac:picMkLst>
        </pc:picChg>
      </pc:sldChg>
      <pc:sldChg chg="addSp delSp modSp modCm">
        <pc:chgData name="thomas@territoirecirculaire.fr" userId="S::urn:spo:guest#thomas@territoirecirculaire.fr::" providerId="AD" clId="Web-{1032A506-7EC4-2AE4-4CBB-9FF5F49CE664}" dt="2025-07-22T10:02:03.827" v="2342" actId="20577"/>
        <pc:sldMkLst>
          <pc:docMk/>
          <pc:sldMk cId="3138462300" sldId="266"/>
        </pc:sldMkLst>
        <pc:spChg chg="mod">
          <ac:chgData name="thomas@territoirecirculaire.fr" userId="S::urn:spo:guest#thomas@territoirecirculaire.fr::" providerId="AD" clId="Web-{1032A506-7EC4-2AE4-4CBB-9FF5F49CE664}" dt="2025-07-22T08:24:08.429" v="549" actId="20577"/>
          <ac:spMkLst>
            <pc:docMk/>
            <pc:sldMk cId="3138462300" sldId="266"/>
            <ac:spMk id="11" creationId="{BC8ED3CE-E2E0-BE41-A04F-30746FB875D1}"/>
          </ac:spMkLst>
        </pc:spChg>
        <pc:spChg chg="mod">
          <ac:chgData name="thomas@territoirecirculaire.fr" userId="S::urn:spo:guest#thomas@territoirecirculaire.fr::" providerId="AD" clId="Web-{1032A506-7EC4-2AE4-4CBB-9FF5F49CE664}" dt="2025-07-22T08:22:26.660" v="543" actId="20577"/>
          <ac:spMkLst>
            <pc:docMk/>
            <pc:sldMk cId="3138462300" sldId="266"/>
            <ac:spMk id="13" creationId="{DC439983-2224-6F97-27AC-81215624272A}"/>
          </ac:spMkLst>
        </pc:spChg>
        <pc:spChg chg="mod">
          <ac:chgData name="thomas@territoirecirculaire.fr" userId="S::urn:spo:guest#thomas@territoirecirculaire.fr::" providerId="AD" clId="Web-{1032A506-7EC4-2AE4-4CBB-9FF5F49CE664}" dt="2025-07-22T08:20:27.624" v="394" actId="14100"/>
          <ac:spMkLst>
            <pc:docMk/>
            <pc:sldMk cId="3138462300" sldId="266"/>
            <ac:spMk id="14" creationId="{A38FD3C8-794D-B629-41D5-A8A309D157AF}"/>
          </ac:spMkLst>
        </pc:spChg>
        <pc:spChg chg="mod">
          <ac:chgData name="thomas@territoirecirculaire.fr" userId="S::urn:spo:guest#thomas@territoirecirculaire.fr::" providerId="AD" clId="Web-{1032A506-7EC4-2AE4-4CBB-9FF5F49CE664}" dt="2025-07-22T08:26:34.138" v="630" actId="20577"/>
          <ac:spMkLst>
            <pc:docMk/>
            <pc:sldMk cId="3138462300" sldId="266"/>
            <ac:spMk id="40" creationId="{167C8C97-977F-CA44-5571-F81524A72AAA}"/>
          </ac:spMkLst>
        </pc:spChg>
        <pc:spChg chg="mod">
          <ac:chgData name="thomas@territoirecirculaire.fr" userId="S::urn:spo:guest#thomas@territoirecirculaire.fr::" providerId="AD" clId="Web-{1032A506-7EC4-2AE4-4CBB-9FF5F49CE664}" dt="2025-07-22T08:17:15.382" v="343"/>
          <ac:spMkLst>
            <pc:docMk/>
            <pc:sldMk cId="3138462300" sldId="266"/>
            <ac:spMk id="48" creationId="{75C71815-99B7-1FB9-2D70-9F577CD1679C}"/>
          </ac:spMkLst>
        </pc:spChg>
        <pc:spChg chg="mod">
          <ac:chgData name="thomas@territoirecirculaire.fr" userId="S::urn:spo:guest#thomas@territoirecirculaire.fr::" providerId="AD" clId="Web-{1032A506-7EC4-2AE4-4CBB-9FF5F49CE664}" dt="2025-07-22T08:17:18.726" v="344"/>
          <ac:spMkLst>
            <pc:docMk/>
            <pc:sldMk cId="3138462300" sldId="266"/>
            <ac:spMk id="49" creationId="{48A28511-D303-1DFC-08C0-6B270EE65DEF}"/>
          </ac:spMkLst>
        </pc:spChg>
        <pc:spChg chg="mod">
          <ac:chgData name="thomas@territoirecirculaire.fr" userId="S::urn:spo:guest#thomas@territoirecirculaire.fr::" providerId="AD" clId="Web-{1032A506-7EC4-2AE4-4CBB-9FF5F49CE664}" dt="2025-07-22T10:01:57.765" v="2326" actId="20577"/>
          <ac:spMkLst>
            <pc:docMk/>
            <pc:sldMk cId="3138462300" sldId="266"/>
            <ac:spMk id="55" creationId="{3000510B-431A-E187-D954-B4AEAC17A1CE}"/>
          </ac:spMkLst>
        </pc:spChg>
        <pc:spChg chg="mod">
          <ac:chgData name="thomas@territoirecirculaire.fr" userId="S::urn:spo:guest#thomas@territoirecirculaire.fr::" providerId="AD" clId="Web-{1032A506-7EC4-2AE4-4CBB-9FF5F49CE664}" dt="2025-07-22T10:01:25.763" v="2275" actId="20577"/>
          <ac:spMkLst>
            <pc:docMk/>
            <pc:sldMk cId="3138462300" sldId="266"/>
            <ac:spMk id="56" creationId="{EBCE39CE-8477-2C8A-E0FB-8750B5CCF8F4}"/>
          </ac:spMkLst>
        </pc:spChg>
        <pc:spChg chg="mod">
          <ac:chgData name="thomas@territoirecirculaire.fr" userId="S::urn:spo:guest#thomas@territoirecirculaire.fr::" providerId="AD" clId="Web-{1032A506-7EC4-2AE4-4CBB-9FF5F49CE664}" dt="2025-07-22T10:02:03.827" v="2342" actId="20577"/>
          <ac:spMkLst>
            <pc:docMk/>
            <pc:sldMk cId="3138462300" sldId="266"/>
            <ac:spMk id="57" creationId="{0B552566-9D4B-7AB1-DBCF-766C48708ED4}"/>
          </ac:spMkLst>
        </pc:spChg>
        <pc:grpChg chg="add">
          <ac:chgData name="thomas@territoirecirculaire.fr" userId="S::urn:spo:guest#thomas@territoirecirculaire.fr::" providerId="AD" clId="Web-{1032A506-7EC4-2AE4-4CBB-9FF5F49CE664}" dt="2025-07-22T08:17:01.756" v="341"/>
          <ac:grpSpMkLst>
            <pc:docMk/>
            <pc:sldMk cId="3138462300" sldId="266"/>
            <ac:grpSpMk id="60" creationId="{4928AF82-6C4D-EE16-3CA3-164350C75D11}"/>
          </ac:grpSpMkLst>
        </pc:grpChg>
        <pc:picChg chg="add mod">
          <ac:chgData name="thomas@territoirecirculaire.fr" userId="S::urn:spo:guest#thomas@territoirecirculaire.fr::" providerId="AD" clId="Web-{1032A506-7EC4-2AE4-4CBB-9FF5F49CE664}" dt="2025-07-22T08:12:07.495" v="275" actId="1076"/>
          <ac:picMkLst>
            <pc:docMk/>
            <pc:sldMk cId="3138462300" sldId="266"/>
            <ac:picMk id="15" creationId="{FCA527DE-8B87-DCF3-3645-D2E5DD1EFAAA}"/>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8:25:01.275" v="606" actId="20577"/>
              <pc2:cmMkLst xmlns:pc2="http://schemas.microsoft.com/office/powerpoint/2019/9/main/command">
                <pc:docMk/>
                <pc:sldMk cId="3138462300" sldId="266"/>
                <pc2:cmMk id="{6946620C-5A3F-4EDB-99C7-B2383C15DA10}"/>
              </pc2:cmMkLst>
            </pc226:cmChg>
            <pc226:cmChg xmlns:pc226="http://schemas.microsoft.com/office/powerpoint/2022/06/main/command" chg="mod">
              <pc226:chgData name="thomas@territoirecirculaire.fr" userId="S::urn:spo:guest#thomas@territoirecirculaire.fr::" providerId="AD" clId="Web-{1032A506-7EC4-2AE4-4CBB-9FF5F49CE664}" dt="2025-07-22T08:22:25.863" v="542" actId="20577"/>
              <pc2:cmMkLst xmlns:pc2="http://schemas.microsoft.com/office/powerpoint/2019/9/main/command">
                <pc:docMk/>
                <pc:sldMk cId="3138462300" sldId="266"/>
                <pc2:cmMk id="{2E36732D-8BB1-4581-A585-540FCA334BD4}"/>
              </pc2:cmMkLst>
            </pc226:cmChg>
            <pc226:cmChg xmlns:pc226="http://schemas.microsoft.com/office/powerpoint/2022/06/main/command" chg="mod">
              <pc226:chgData name="thomas@territoirecirculaire.fr" userId="S::urn:spo:guest#thomas@territoirecirculaire.fr::" providerId="AD" clId="Web-{1032A506-7EC4-2AE4-4CBB-9FF5F49CE664}" dt="2025-07-22T10:02:03.030" v="2341" actId="20577"/>
              <pc2:cmMkLst xmlns:pc2="http://schemas.microsoft.com/office/powerpoint/2019/9/main/command">
                <pc:docMk/>
                <pc:sldMk cId="3138462300" sldId="266"/>
                <pc2:cmMk id="{4404182E-F414-432F-880F-C0B5B4C75572}"/>
              </pc2:cmMkLst>
            </pc226:cmChg>
            <pc226:cmChg xmlns:pc226="http://schemas.microsoft.com/office/powerpoint/2022/06/main/command" chg="mod">
              <pc226:chgData name="thomas@territoirecirculaire.fr" userId="S::urn:spo:guest#thomas@territoirecirculaire.fr::" providerId="AD" clId="Web-{1032A506-7EC4-2AE4-4CBB-9FF5F49CE664}" dt="2025-07-22T08:22:25.863" v="542" actId="20577"/>
              <pc2:cmMkLst xmlns:pc2="http://schemas.microsoft.com/office/powerpoint/2019/9/main/command">
                <pc:docMk/>
                <pc:sldMk cId="3138462300" sldId="266"/>
                <pc2:cmMk id="{81E81638-F6C5-411E-905F-E95191A053F9}"/>
              </pc2:cmMkLst>
            </pc226:cmChg>
          </p:ext>
        </pc:extLst>
      </pc:sldChg>
      <pc:sldChg chg="addSp delSp modSp">
        <pc:chgData name="thomas@territoirecirculaire.fr" userId="S::urn:spo:guest#thomas@territoirecirculaire.fr::" providerId="AD" clId="Web-{1032A506-7EC4-2AE4-4CBB-9FF5F49CE664}" dt="2025-07-22T08:26:44.998" v="635" actId="20577"/>
        <pc:sldMkLst>
          <pc:docMk/>
          <pc:sldMk cId="326822294" sldId="269"/>
        </pc:sldMkLst>
        <pc:spChg chg="mod">
          <ac:chgData name="thomas@territoirecirculaire.fr" userId="S::urn:spo:guest#thomas@territoirecirculaire.fr::" providerId="AD" clId="Web-{1032A506-7EC4-2AE4-4CBB-9FF5F49CE664}" dt="2025-07-22T08:26:44.998" v="635" actId="20577"/>
          <ac:spMkLst>
            <pc:docMk/>
            <pc:sldMk cId="326822294" sldId="269"/>
            <ac:spMk id="12" creationId="{0C6FFE78-E470-0310-256E-85E3139713D6}"/>
          </ac:spMkLst>
        </pc:spChg>
        <pc:picChg chg="add mod">
          <ac:chgData name="thomas@territoirecirculaire.fr" userId="S::urn:spo:guest#thomas@territoirecirculaire.fr::" providerId="AD" clId="Web-{1032A506-7EC4-2AE4-4CBB-9FF5F49CE664}" dt="2025-07-22T08:10:54.696" v="254" actId="1076"/>
          <ac:picMkLst>
            <pc:docMk/>
            <pc:sldMk cId="326822294" sldId="269"/>
            <ac:picMk id="5" creationId="{6C6F59CC-44C3-2835-32D9-BBACDAF743DE}"/>
          </ac:picMkLst>
        </pc:picChg>
        <pc:picChg chg="mod">
          <ac:chgData name="thomas@territoirecirculaire.fr" userId="S::urn:spo:guest#thomas@territoirecirculaire.fr::" providerId="AD" clId="Web-{1032A506-7EC4-2AE4-4CBB-9FF5F49CE664}" dt="2025-07-22T08:25:32.964" v="609" actId="1076"/>
          <ac:picMkLst>
            <pc:docMk/>
            <pc:sldMk cId="326822294" sldId="269"/>
            <ac:picMk id="9" creationId="{0D32219B-6CF0-FFA9-E5DC-16BB14379BB7}"/>
          </ac:picMkLst>
        </pc:picChg>
      </pc:sldChg>
      <pc:sldChg chg="addSp delSp modSp modCm">
        <pc:chgData name="thomas@territoirecirculaire.fr" userId="S::urn:spo:guest#thomas@territoirecirculaire.fr::" providerId="AD" clId="Web-{1032A506-7EC4-2AE4-4CBB-9FF5F49CE664}" dt="2025-07-22T14:32:44.608" v="2626" actId="14100"/>
        <pc:sldMkLst>
          <pc:docMk/>
          <pc:sldMk cId="883060400" sldId="270"/>
        </pc:sldMkLst>
        <pc:spChg chg="mod">
          <ac:chgData name="thomas@territoirecirculaire.fr" userId="S::urn:spo:guest#thomas@territoirecirculaire.fr::" providerId="AD" clId="Web-{1032A506-7EC4-2AE4-4CBB-9FF5F49CE664}" dt="2025-07-22T09:48:34.921" v="1947" actId="14100"/>
          <ac:spMkLst>
            <pc:docMk/>
            <pc:sldMk cId="883060400" sldId="270"/>
            <ac:spMk id="3" creationId="{08EEE51F-EBC2-4018-F023-5F93016CC7EF}"/>
          </ac:spMkLst>
        </pc:spChg>
        <pc:spChg chg="mod">
          <ac:chgData name="thomas@territoirecirculaire.fr" userId="S::urn:spo:guest#thomas@territoirecirculaire.fr::" providerId="AD" clId="Web-{1032A506-7EC4-2AE4-4CBB-9FF5F49CE664}" dt="2025-07-22T09:48:01.420" v="1913" actId="1076"/>
          <ac:spMkLst>
            <pc:docMk/>
            <pc:sldMk cId="883060400" sldId="270"/>
            <ac:spMk id="14" creationId="{61427BBE-4C59-AB09-8F0E-973E337EDAB9}"/>
          </ac:spMkLst>
        </pc:spChg>
        <pc:spChg chg="mod">
          <ac:chgData name="thomas@territoirecirculaire.fr" userId="S::urn:spo:guest#thomas@territoirecirculaire.fr::" providerId="AD" clId="Web-{1032A506-7EC4-2AE4-4CBB-9FF5F49CE664}" dt="2025-07-22T09:53:33.667" v="1974" actId="20577"/>
          <ac:spMkLst>
            <pc:docMk/>
            <pc:sldMk cId="883060400" sldId="270"/>
            <ac:spMk id="17" creationId="{FFDD844F-8495-4C2D-178B-17089E74F889}"/>
          </ac:spMkLst>
        </pc:spChg>
        <pc:spChg chg="mod">
          <ac:chgData name="thomas@territoirecirculaire.fr" userId="S::urn:spo:guest#thomas@territoirecirculaire.fr::" providerId="AD" clId="Web-{1032A506-7EC4-2AE4-4CBB-9FF5F49CE664}" dt="2025-07-22T09:44:22.568" v="1805" actId="20577"/>
          <ac:spMkLst>
            <pc:docMk/>
            <pc:sldMk cId="883060400" sldId="270"/>
            <ac:spMk id="19" creationId="{6685A65E-E641-810C-0E77-556EE25E0177}"/>
          </ac:spMkLst>
        </pc:spChg>
        <pc:spChg chg="mod">
          <ac:chgData name="thomas@territoirecirculaire.fr" userId="S::urn:spo:guest#thomas@territoirecirculaire.fr::" providerId="AD" clId="Web-{1032A506-7EC4-2AE4-4CBB-9FF5F49CE664}" dt="2025-07-22T14:32:30.967" v="2623" actId="14100"/>
          <ac:spMkLst>
            <pc:docMk/>
            <pc:sldMk cId="883060400" sldId="270"/>
            <ac:spMk id="20" creationId="{1E1E327B-2CDD-4450-E5A1-0E1380E9DD27}"/>
          </ac:spMkLst>
        </pc:spChg>
        <pc:spChg chg="mod">
          <ac:chgData name="thomas@territoirecirculaire.fr" userId="S::urn:spo:guest#thomas@territoirecirculaire.fr::" providerId="AD" clId="Web-{1032A506-7EC4-2AE4-4CBB-9FF5F49CE664}" dt="2025-07-22T09:37:04.942" v="1755" actId="14100"/>
          <ac:spMkLst>
            <pc:docMk/>
            <pc:sldMk cId="883060400" sldId="270"/>
            <ac:spMk id="26" creationId="{65C430B9-5CBC-B60A-C20C-25D0C762444C}"/>
          </ac:spMkLst>
        </pc:spChg>
        <pc:spChg chg="mod">
          <ac:chgData name="thomas@territoirecirculaire.fr" userId="S::urn:spo:guest#thomas@territoirecirculaire.fr::" providerId="AD" clId="Web-{1032A506-7EC4-2AE4-4CBB-9FF5F49CE664}" dt="2025-07-22T14:32:44.608" v="2626" actId="14100"/>
          <ac:spMkLst>
            <pc:docMk/>
            <pc:sldMk cId="883060400" sldId="270"/>
            <ac:spMk id="40" creationId="{9F5B52C4-4C23-625D-A20A-51E1F345A96C}"/>
          </ac:spMkLst>
        </pc:spChg>
        <pc:spChg chg="mod">
          <ac:chgData name="thomas@territoirecirculaire.fr" userId="S::urn:spo:guest#thomas@territoirecirculaire.fr::" providerId="AD" clId="Web-{1032A506-7EC4-2AE4-4CBB-9FF5F49CE664}" dt="2025-07-22T08:32:54.762" v="832" actId="1076"/>
          <ac:spMkLst>
            <pc:docMk/>
            <pc:sldMk cId="883060400" sldId="270"/>
            <ac:spMk id="41" creationId="{3BBD6660-1018-1349-BDA2-9A49FA6E3110}"/>
          </ac:spMkLst>
        </pc:spChg>
        <pc:grpChg chg="add">
          <ac:chgData name="thomas@territoirecirculaire.fr" userId="S::urn:spo:guest#thomas@territoirecirculaire.fr::" providerId="AD" clId="Web-{1032A506-7EC4-2AE4-4CBB-9FF5F49CE664}" dt="2025-07-22T08:17:34.211" v="348"/>
          <ac:grpSpMkLst>
            <pc:docMk/>
            <pc:sldMk cId="883060400" sldId="270"/>
            <ac:grpSpMk id="45" creationId="{04D05862-7F76-8AAD-1650-25078B45B645}"/>
          </ac:grpSpMkLst>
        </pc:grpChg>
        <pc:picChg chg="add mod">
          <ac:chgData name="thomas@territoirecirculaire.fr" userId="S::urn:spo:guest#thomas@territoirecirculaire.fr::" providerId="AD" clId="Web-{1032A506-7EC4-2AE4-4CBB-9FF5F49CE664}" dt="2025-07-22T09:37:06.692" v="1756" actId="1076"/>
          <ac:picMkLst>
            <pc:docMk/>
            <pc:sldMk cId="883060400" sldId="270"/>
            <ac:picMk id="4" creationId="{5A73371B-D22D-2FEA-34A3-99769EA31898}"/>
          </ac:picMkLst>
        </pc:picChg>
        <pc:picChg chg="mod">
          <ac:chgData name="thomas@territoirecirculaire.fr" userId="S::urn:spo:guest#thomas@territoirecirculaire.fr::" providerId="AD" clId="Web-{1032A506-7EC4-2AE4-4CBB-9FF5F49CE664}" dt="2025-07-22T09:48:59.625" v="1955" actId="1076"/>
          <ac:picMkLst>
            <pc:docMk/>
            <pc:sldMk cId="883060400" sldId="270"/>
            <ac:picMk id="25" creationId="{D1B1E8AB-88C5-9FEA-8ECD-9D505EF9989B}"/>
          </ac:picMkLst>
        </pc:picChg>
        <pc:picChg chg="mod">
          <ac:chgData name="thomas@territoirecirculaire.fr" userId="S::urn:spo:guest#thomas@territoirecirculaire.fr::" providerId="AD" clId="Web-{1032A506-7EC4-2AE4-4CBB-9FF5F49CE664}" dt="2025-07-22T08:32:54.840" v="833" actId="1076"/>
          <ac:picMkLst>
            <pc:docMk/>
            <pc:sldMk cId="883060400" sldId="270"/>
            <ac:picMk id="43" creationId="{3D7C5B34-41E0-C567-0603-A85B0E94C755}"/>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9:48:30.030" v="1945" actId="20577"/>
              <pc2:cmMkLst xmlns:pc2="http://schemas.microsoft.com/office/powerpoint/2019/9/main/command">
                <pc:docMk/>
                <pc:sldMk cId="883060400" sldId="270"/>
                <pc2:cmMk id="{7F221775-C840-4EC0-A2CE-AC930A640942}"/>
              </pc2:cmMkLst>
            </pc226:cmChg>
            <pc226:cmChg xmlns:pc226="http://schemas.microsoft.com/office/powerpoint/2022/06/main/command" chg="mod">
              <pc226:chgData name="thomas@territoirecirculaire.fr" userId="S::urn:spo:guest#thomas@territoirecirculaire.fr::" providerId="AD" clId="Web-{1032A506-7EC4-2AE4-4CBB-9FF5F49CE664}" dt="2025-07-22T09:44:16.333" v="1804" actId="20577"/>
              <pc2:cmMkLst xmlns:pc2="http://schemas.microsoft.com/office/powerpoint/2019/9/main/command">
                <pc:docMk/>
                <pc:sldMk cId="883060400" sldId="270"/>
                <pc2:cmMk id="{35CEB9B3-5E7F-4EE1-82FC-DD85B7D4733F}"/>
              </pc2:cmMkLst>
            </pc226:cmChg>
            <pc226:cmChg xmlns:pc226="http://schemas.microsoft.com/office/powerpoint/2022/06/main/command" chg="mod">
              <pc226:chgData name="thomas@territoirecirculaire.fr" userId="S::urn:spo:guest#thomas@territoirecirculaire.fr::" providerId="AD" clId="Web-{1032A506-7EC4-2AE4-4CBB-9FF5F49CE664}" dt="2025-07-22T08:32:09.104" v="816" actId="20577"/>
              <pc2:cmMkLst xmlns:pc2="http://schemas.microsoft.com/office/powerpoint/2019/9/main/command">
                <pc:docMk/>
                <pc:sldMk cId="883060400" sldId="270"/>
                <pc2:cmMk id="{DAE9C1E2-F7BB-4E95-AF50-E10750440BD3}"/>
              </pc2:cmMkLst>
            </pc226:cmChg>
            <pc226:cmChg xmlns:pc226="http://schemas.microsoft.com/office/powerpoint/2022/06/main/command" chg="mod">
              <pc226:chgData name="thomas@territoirecirculaire.fr" userId="S::urn:spo:guest#thomas@territoirecirculaire.fr::" providerId="AD" clId="Web-{1032A506-7EC4-2AE4-4CBB-9FF5F49CE664}" dt="2025-07-22T08:27:52.500" v="711" actId="20577"/>
              <pc2:cmMkLst xmlns:pc2="http://schemas.microsoft.com/office/powerpoint/2019/9/main/command">
                <pc:docMk/>
                <pc:sldMk cId="883060400" sldId="270"/>
                <pc2:cmMk id="{9EAAC9FA-4ACD-4EE0-A4D3-237DC043B398}"/>
              </pc2:cmMkLst>
            </pc226:cmChg>
            <pc226:cmChg xmlns:pc226="http://schemas.microsoft.com/office/powerpoint/2022/06/main/command" chg="mod">
              <pc226:chgData name="thomas@territoirecirculaire.fr" userId="S::urn:spo:guest#thomas@territoirecirculaire.fr::" providerId="AD" clId="Web-{1032A506-7EC4-2AE4-4CBB-9FF5F49CE664}" dt="2025-07-22T14:32:06.169" v="2620" actId="20577"/>
              <pc2:cmMkLst xmlns:pc2="http://schemas.microsoft.com/office/powerpoint/2019/9/main/command">
                <pc:docMk/>
                <pc:sldMk cId="883060400" sldId="270"/>
                <pc2:cmMk id="{8812F0FE-24D3-45E7-8E69-F097D79D9562}"/>
              </pc2:cmMkLst>
            </pc226:cmChg>
          </p:ext>
        </pc:extLst>
      </pc:sldChg>
      <pc:sldChg chg="addSp delSp modSp">
        <pc:chgData name="thomas@territoirecirculaire.fr" userId="S::urn:spo:guest#thomas@territoirecirculaire.fr::" providerId="AD" clId="Web-{1032A506-7EC4-2AE4-4CBB-9FF5F49CE664}" dt="2025-07-22T09:55:59.423" v="2055" actId="20577"/>
        <pc:sldMkLst>
          <pc:docMk/>
          <pc:sldMk cId="2551713657" sldId="271"/>
        </pc:sldMkLst>
        <pc:spChg chg="mod">
          <ac:chgData name="thomas@territoirecirculaire.fr" userId="S::urn:spo:guest#thomas@territoirecirculaire.fr::" providerId="AD" clId="Web-{1032A506-7EC4-2AE4-4CBB-9FF5F49CE664}" dt="2025-07-22T09:55:46.578" v="2048" actId="20577"/>
          <ac:spMkLst>
            <pc:docMk/>
            <pc:sldMk cId="2551713657" sldId="271"/>
            <ac:spMk id="3" creationId="{575FC44E-874D-0444-D494-1B2ACD8FA4FA}"/>
          </ac:spMkLst>
        </pc:spChg>
        <pc:spChg chg="mod">
          <ac:chgData name="thomas@territoirecirculaire.fr" userId="S::urn:spo:guest#thomas@territoirecirculaire.fr::" providerId="AD" clId="Web-{1032A506-7EC4-2AE4-4CBB-9FF5F49CE664}" dt="2025-07-22T09:55:59.423" v="2055" actId="20577"/>
          <ac:spMkLst>
            <pc:docMk/>
            <pc:sldMk cId="2551713657" sldId="271"/>
            <ac:spMk id="11" creationId="{105DC51D-212D-94A6-DBFF-7C310ACF93F7}"/>
          </ac:spMkLst>
        </pc:spChg>
        <pc:spChg chg="mod">
          <ac:chgData name="thomas@territoirecirculaire.fr" userId="S::urn:spo:guest#thomas@territoirecirculaire.fr::" providerId="AD" clId="Web-{1032A506-7EC4-2AE4-4CBB-9FF5F49CE664}" dt="2025-07-22T08:41:11.594" v="875" actId="20577"/>
          <ac:spMkLst>
            <pc:docMk/>
            <pc:sldMk cId="2551713657" sldId="271"/>
            <ac:spMk id="12" creationId="{ED933433-64A6-F70D-15CD-BB8A066EFD8E}"/>
          </ac:spMkLst>
        </pc:spChg>
        <pc:picChg chg="add mod">
          <ac:chgData name="thomas@territoirecirculaire.fr" userId="S::urn:spo:guest#thomas@territoirecirculaire.fr::" providerId="AD" clId="Web-{1032A506-7EC4-2AE4-4CBB-9FF5F49CE664}" dt="2025-07-22T08:11:07.430" v="257" actId="1076"/>
          <ac:picMkLst>
            <pc:docMk/>
            <pc:sldMk cId="2551713657" sldId="271"/>
            <ac:picMk id="5" creationId="{A7D4D19F-FA48-6C6D-0ADB-26EAC653ECD5}"/>
          </ac:picMkLst>
        </pc:picChg>
      </pc:sldChg>
      <pc:sldChg chg="addSp delSp modSp modCm">
        <pc:chgData name="thomas@territoirecirculaire.fr" userId="S::urn:spo:guest#thomas@territoirecirculaire.fr::" providerId="AD" clId="Web-{1032A506-7EC4-2AE4-4CBB-9FF5F49CE664}" dt="2025-07-22T14:36:29.633" v="2709" actId="20577"/>
        <pc:sldMkLst>
          <pc:docMk/>
          <pc:sldMk cId="1971240879" sldId="272"/>
        </pc:sldMkLst>
        <pc:spChg chg="mod">
          <ac:chgData name="thomas@territoirecirculaire.fr" userId="S::urn:spo:guest#thomas@territoirecirculaire.fr::" providerId="AD" clId="Web-{1032A506-7EC4-2AE4-4CBB-9FF5F49CE664}" dt="2025-07-22T09:36:55.613" v="1752" actId="20577"/>
          <ac:spMkLst>
            <pc:docMk/>
            <pc:sldMk cId="1971240879" sldId="272"/>
            <ac:spMk id="20" creationId="{67C29822-5789-5AE7-280A-32729B87DFF1}"/>
          </ac:spMkLst>
        </pc:spChg>
        <pc:spChg chg="mod">
          <ac:chgData name="thomas@territoirecirculaire.fr" userId="S::urn:spo:guest#thomas@territoirecirculaire.fr::" providerId="AD" clId="Web-{1032A506-7EC4-2AE4-4CBB-9FF5F49CE664}" dt="2025-07-22T08:41:21.219" v="876" actId="14100"/>
          <ac:spMkLst>
            <pc:docMk/>
            <pc:sldMk cId="1971240879" sldId="272"/>
            <ac:spMk id="26" creationId="{25447DCA-7AD6-C534-E404-58897D4BEF8F}"/>
          </ac:spMkLst>
        </pc:spChg>
        <pc:spChg chg="mod">
          <ac:chgData name="thomas@territoirecirculaire.fr" userId="S::urn:spo:guest#thomas@territoirecirculaire.fr::" providerId="AD" clId="Web-{1032A506-7EC4-2AE4-4CBB-9FF5F49CE664}" dt="2025-07-22T08:17:54.165" v="354"/>
          <ac:spMkLst>
            <pc:docMk/>
            <pc:sldMk cId="1971240879" sldId="272"/>
            <ac:spMk id="31" creationId="{48674651-404B-6D3D-C631-351E9C792F4A}"/>
          </ac:spMkLst>
        </pc:spChg>
        <pc:spChg chg="mod">
          <ac:chgData name="thomas@territoirecirculaire.fr" userId="S::urn:spo:guest#thomas@territoirecirculaire.fr::" providerId="AD" clId="Web-{1032A506-7EC4-2AE4-4CBB-9FF5F49CE664}" dt="2025-07-22T08:17:51.055" v="353"/>
          <ac:spMkLst>
            <pc:docMk/>
            <pc:sldMk cId="1971240879" sldId="272"/>
            <ac:spMk id="32" creationId="{6C0C00A0-CD5C-CDF1-DF43-E834DBC4430D}"/>
          </ac:spMkLst>
        </pc:spChg>
        <pc:spChg chg="mod">
          <ac:chgData name="thomas@territoirecirculaire.fr" userId="S::urn:spo:guest#thomas@territoirecirculaire.fr::" providerId="AD" clId="Web-{1032A506-7EC4-2AE4-4CBB-9FF5F49CE664}" dt="2025-07-22T08:17:47.680" v="352"/>
          <ac:spMkLst>
            <pc:docMk/>
            <pc:sldMk cId="1971240879" sldId="272"/>
            <ac:spMk id="33" creationId="{13F7C168-576F-F21F-046C-A7934898158E}"/>
          </ac:spMkLst>
        </pc:spChg>
        <pc:spChg chg="mod">
          <ac:chgData name="thomas@territoirecirculaire.fr" userId="S::urn:spo:guest#thomas@territoirecirculaire.fr::" providerId="AD" clId="Web-{1032A506-7EC4-2AE4-4CBB-9FF5F49CE664}" dt="2025-07-22T14:36:29.633" v="2709" actId="20577"/>
          <ac:spMkLst>
            <pc:docMk/>
            <pc:sldMk cId="1971240879" sldId="272"/>
            <ac:spMk id="40" creationId="{1FACD756-E6AF-C4D8-9DD1-F4DA46A725B5}"/>
          </ac:spMkLst>
        </pc:spChg>
        <pc:spChg chg="mod">
          <ac:chgData name="thomas@territoirecirculaire.fr" userId="S::urn:spo:guest#thomas@territoirecirculaire.fr::" providerId="AD" clId="Web-{1032A506-7EC4-2AE4-4CBB-9FF5F49CE664}" dt="2025-07-22T14:35:34.302" v="2702" actId="1076"/>
          <ac:spMkLst>
            <pc:docMk/>
            <pc:sldMk cId="1971240879" sldId="272"/>
            <ac:spMk id="41" creationId="{A6A81BC3-4C65-6EB1-F1B5-E86F6736E9F1}"/>
          </ac:spMkLst>
        </pc:spChg>
        <pc:grpChg chg="add">
          <ac:chgData name="thomas@territoirecirculaire.fr" userId="S::urn:spo:guest#thomas@territoirecirculaire.fr::" providerId="AD" clId="Web-{1032A506-7EC4-2AE4-4CBB-9FF5F49CE664}" dt="2025-07-22T08:17:43.258" v="351"/>
          <ac:grpSpMkLst>
            <pc:docMk/>
            <pc:sldMk cId="1971240879" sldId="272"/>
            <ac:grpSpMk id="35" creationId="{7907DF54-CE8B-4533-826C-AA17886EA04D}"/>
          </ac:grpSpMkLst>
        </pc:grpChg>
        <pc:picChg chg="add mod">
          <ac:chgData name="thomas@territoirecirculaire.fr" userId="S::urn:spo:guest#thomas@territoirecirculaire.fr::" providerId="AD" clId="Web-{1032A506-7EC4-2AE4-4CBB-9FF5F49CE664}" dt="2025-07-22T13:11:22.716" v="2506" actId="1076"/>
          <ac:picMkLst>
            <pc:docMk/>
            <pc:sldMk cId="1971240879" sldId="272"/>
            <ac:picMk id="7" creationId="{4D27F9F0-A071-F82E-31A1-5A45CAEBD428}"/>
          </ac:picMkLst>
        </pc:picChg>
        <pc:picChg chg="mod">
          <ac:chgData name="thomas@territoirecirculaire.fr" userId="S::urn:spo:guest#thomas@territoirecirculaire.fr::" providerId="AD" clId="Web-{1032A506-7EC4-2AE4-4CBB-9FF5F49CE664}" dt="2025-07-22T14:35:34.427" v="2703" actId="1076"/>
          <ac:picMkLst>
            <pc:docMk/>
            <pc:sldMk cId="1971240879" sldId="272"/>
            <ac:picMk id="43" creationId="{3477939B-D309-7071-A14F-ECC6B0B61655}"/>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10:15:58.500" v="2358" actId="20577"/>
              <pc2:cmMkLst xmlns:pc2="http://schemas.microsoft.com/office/powerpoint/2019/9/main/command">
                <pc:docMk/>
                <pc:sldMk cId="1971240879" sldId="272"/>
                <pc2:cmMk id="{472EBD8C-BC77-4F70-ADB7-579851598174}"/>
              </pc2:cmMkLst>
            </pc226:cmChg>
            <pc226:cmChg xmlns:pc226="http://schemas.microsoft.com/office/powerpoint/2022/06/main/command" chg="mod">
              <pc226:chgData name="thomas@territoirecirculaire.fr" userId="S::urn:spo:guest#thomas@territoirecirculaire.fr::" providerId="AD" clId="Web-{1032A506-7EC4-2AE4-4CBB-9FF5F49CE664}" dt="2025-07-22T08:42:27.034" v="899" actId="20577"/>
              <pc2:cmMkLst xmlns:pc2="http://schemas.microsoft.com/office/powerpoint/2019/9/main/command">
                <pc:docMk/>
                <pc:sldMk cId="1971240879" sldId="272"/>
                <pc2:cmMk id="{D52296D7-D44A-463D-B664-9CDB9BD35DFC}"/>
              </pc2:cmMkLst>
            </pc226:cmChg>
          </p:ext>
        </pc:extLst>
      </pc:sldChg>
      <pc:sldChg chg="addSp delSp modSp modCm">
        <pc:chgData name="thomas@territoirecirculaire.fr" userId="S::urn:spo:guest#thomas@territoirecirculaire.fr::" providerId="AD" clId="Web-{1032A506-7EC4-2AE4-4CBB-9FF5F49CE664}" dt="2025-07-22T14:35:24.786" v="2701" actId="20577"/>
        <pc:sldMkLst>
          <pc:docMk/>
          <pc:sldMk cId="712274820" sldId="273"/>
        </pc:sldMkLst>
        <pc:spChg chg="mod">
          <ac:chgData name="thomas@territoirecirculaire.fr" userId="S::urn:spo:guest#thomas@territoirecirculaire.fr::" providerId="AD" clId="Web-{1032A506-7EC4-2AE4-4CBB-9FF5F49CE664}" dt="2025-07-22T10:03:39.862" v="2353" actId="1076"/>
          <ac:spMkLst>
            <pc:docMk/>
            <pc:sldMk cId="712274820" sldId="273"/>
            <ac:spMk id="2" creationId="{F9D9D36C-8AFB-1E03-3089-4EA0947CAC42}"/>
          </ac:spMkLst>
        </pc:spChg>
        <pc:spChg chg="mod">
          <ac:chgData name="thomas@territoirecirculaire.fr" userId="S::urn:spo:guest#thomas@territoirecirculaire.fr::" providerId="AD" clId="Web-{1032A506-7EC4-2AE4-4CBB-9FF5F49CE664}" dt="2025-07-22T10:03:39.893" v="2354" actId="1076"/>
          <ac:spMkLst>
            <pc:docMk/>
            <pc:sldMk cId="712274820" sldId="273"/>
            <ac:spMk id="3" creationId="{F15A82D1-0C1D-913A-E1F3-7E6246B60BDE}"/>
          </ac:spMkLst>
        </pc:spChg>
        <pc:spChg chg="mod">
          <ac:chgData name="thomas@territoirecirculaire.fr" userId="S::urn:spo:guest#thomas@territoirecirculaire.fr::" providerId="AD" clId="Web-{1032A506-7EC4-2AE4-4CBB-9FF5F49CE664}" dt="2025-07-22T14:35:24.786" v="2701" actId="20577"/>
          <ac:spMkLst>
            <pc:docMk/>
            <pc:sldMk cId="712274820" sldId="273"/>
            <ac:spMk id="12" creationId="{57B4E161-15F3-5BBF-B93F-A540374EDB4B}"/>
          </ac:spMkLst>
        </pc:spChg>
        <pc:spChg chg="mod">
          <ac:chgData name="thomas@territoirecirculaire.fr" userId="S::urn:spo:guest#thomas@territoirecirculaire.fr::" providerId="AD" clId="Web-{1032A506-7EC4-2AE4-4CBB-9FF5F49CE664}" dt="2025-07-22T10:03:27.752" v="2350" actId="1076"/>
          <ac:spMkLst>
            <pc:docMk/>
            <pc:sldMk cId="712274820" sldId="273"/>
            <ac:spMk id="52" creationId="{632B68E0-F1B3-7DB9-D181-CCAB613BCE37}"/>
          </ac:spMkLst>
        </pc:spChg>
        <pc:spChg chg="mod">
          <ac:chgData name="thomas@territoirecirculaire.fr" userId="S::urn:spo:guest#thomas@territoirecirculaire.fr::" providerId="AD" clId="Web-{1032A506-7EC4-2AE4-4CBB-9FF5F49CE664}" dt="2025-07-22T10:03:39.925" v="2355" actId="1076"/>
          <ac:spMkLst>
            <pc:docMk/>
            <pc:sldMk cId="712274820" sldId="273"/>
            <ac:spMk id="1034" creationId="{4A7F01B6-4018-C02F-A00D-ABED984E8766}"/>
          </ac:spMkLst>
        </pc:spChg>
        <pc:spChg chg="mod">
          <ac:chgData name="thomas@territoirecirculaire.fr" userId="S::urn:spo:guest#thomas@territoirecirculaire.fr::" providerId="AD" clId="Web-{1032A506-7EC4-2AE4-4CBB-9FF5F49CE664}" dt="2025-07-22T10:03:39.831" v="2352" actId="1076"/>
          <ac:spMkLst>
            <pc:docMk/>
            <pc:sldMk cId="712274820" sldId="273"/>
            <ac:spMk id="1036" creationId="{0042DA71-4043-8354-B781-625EAEC7EEEB}"/>
          </ac:spMkLst>
        </pc:spChg>
        <pc:grpChg chg="mod">
          <ac:chgData name="thomas@territoirecirculaire.fr" userId="S::urn:spo:guest#thomas@territoirecirculaire.fr::" providerId="AD" clId="Web-{1032A506-7EC4-2AE4-4CBB-9FF5F49CE664}" dt="2025-07-22T10:03:27.752" v="2349" actId="1076"/>
          <ac:grpSpMkLst>
            <pc:docMk/>
            <pc:sldMk cId="712274820" sldId="273"/>
            <ac:grpSpMk id="56" creationId="{65332B70-21D4-2D3E-26C6-A3EC2BCEAADF}"/>
          </ac:grpSpMkLst>
        </pc:grpChg>
        <pc:picChg chg="add">
          <ac:chgData name="thomas@territoirecirculaire.fr" userId="S::urn:spo:guest#thomas@territoirecirculaire.fr::" providerId="AD" clId="Web-{1032A506-7EC4-2AE4-4CBB-9FF5F49CE664}" dt="2025-07-22T08:11:13.415" v="259"/>
          <ac:picMkLst>
            <pc:docMk/>
            <pc:sldMk cId="712274820" sldId="273"/>
            <ac:picMk id="5" creationId="{709A2E12-DD28-D2EE-EE28-0050A17FD59F}"/>
          </ac:picMkLst>
        </pc:picChg>
        <pc:picChg chg="mod">
          <ac:chgData name="thomas@territoirecirculaire.fr" userId="S::urn:spo:guest#thomas@territoirecirculaire.fr::" providerId="AD" clId="Web-{1032A506-7EC4-2AE4-4CBB-9FF5F49CE664}" dt="2025-07-22T08:54:23.327" v="993" actId="1076"/>
          <ac:picMkLst>
            <pc:docMk/>
            <pc:sldMk cId="712274820" sldId="273"/>
            <ac:picMk id="6" creationId="{0612ECE1-5144-E1AF-2E7A-F1C528E0D560}"/>
          </ac:picMkLst>
        </pc:picChg>
        <pc:picChg chg="mod">
          <ac:chgData name="thomas@territoirecirculaire.fr" userId="S::urn:spo:guest#thomas@territoirecirculaire.fr::" providerId="AD" clId="Web-{1032A506-7EC4-2AE4-4CBB-9FF5F49CE664}" dt="2025-07-22T08:54:21.593" v="992" actId="1076"/>
          <ac:picMkLst>
            <pc:docMk/>
            <pc:sldMk cId="712274820" sldId="273"/>
            <ac:picMk id="7" creationId="{735FDE08-6C80-E0BE-01E6-560439303E36}"/>
          </ac:picMkLst>
        </pc:picChg>
        <pc:picChg chg="mod">
          <ac:chgData name="thomas@territoirecirculaire.fr" userId="S::urn:spo:guest#thomas@territoirecirculaire.fr::" providerId="AD" clId="Web-{1032A506-7EC4-2AE4-4CBB-9FF5F49CE664}" dt="2025-07-22T08:54:24.781" v="994" actId="1076"/>
          <ac:picMkLst>
            <pc:docMk/>
            <pc:sldMk cId="712274820" sldId="273"/>
            <ac:picMk id="8" creationId="{F95F3B3E-B084-52ED-B96A-BAEF3643B397}"/>
          </ac:picMkLst>
        </pc:picChg>
        <pc:picChg chg="mod">
          <ac:chgData name="thomas@territoirecirculaire.fr" userId="S::urn:spo:guest#thomas@territoirecirculaire.fr::" providerId="AD" clId="Web-{1032A506-7EC4-2AE4-4CBB-9FF5F49CE664}" dt="2025-07-22T10:03:27.752" v="2351" actId="1076"/>
          <ac:picMkLst>
            <pc:docMk/>
            <pc:sldMk cId="712274820" sldId="273"/>
            <ac:picMk id="55" creationId="{3B864BC6-5A22-A2F7-0837-FA6A781ABC66}"/>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8:48:18.610" v="945" actId="20577"/>
              <pc2:cmMkLst xmlns:pc2="http://schemas.microsoft.com/office/powerpoint/2019/9/main/command">
                <pc:docMk/>
                <pc:sldMk cId="712274820" sldId="273"/>
                <pc2:cmMk id="{D628BA05-FA2B-43DC-920D-8841AF456441}"/>
              </pc2:cmMkLst>
            </pc226:cmChg>
          </p:ext>
        </pc:extLst>
      </pc:sldChg>
      <pc:sldChg chg="addSp delSp modSp modCm">
        <pc:chgData name="thomas@territoirecirculaire.fr" userId="S::urn:spo:guest#thomas@territoirecirculaire.fr::" providerId="AD" clId="Web-{1032A506-7EC4-2AE4-4CBB-9FF5F49CE664}" dt="2025-07-22T09:02:44.878" v="1144" actId="20577"/>
        <pc:sldMkLst>
          <pc:docMk/>
          <pc:sldMk cId="3445950595" sldId="274"/>
        </pc:sldMkLst>
        <pc:spChg chg="mod">
          <ac:chgData name="thomas@territoirecirculaire.fr" userId="S::urn:spo:guest#thomas@territoirecirculaire.fr::" providerId="AD" clId="Web-{1032A506-7EC4-2AE4-4CBB-9FF5F49CE664}" dt="2025-07-22T08:54:52.266" v="1030" actId="20577"/>
          <ac:spMkLst>
            <pc:docMk/>
            <pc:sldMk cId="3445950595" sldId="274"/>
            <ac:spMk id="14" creationId="{99AF61CD-BCEC-D955-503D-B1D08183AF1F}"/>
          </ac:spMkLst>
        </pc:spChg>
        <pc:spChg chg="mod">
          <ac:chgData name="thomas@territoirecirculaire.fr" userId="S::urn:spo:guest#thomas@territoirecirculaire.fr::" providerId="AD" clId="Web-{1032A506-7EC4-2AE4-4CBB-9FF5F49CE664}" dt="2025-07-22T09:02:44.878" v="1144" actId="20577"/>
          <ac:spMkLst>
            <pc:docMk/>
            <pc:sldMk cId="3445950595" sldId="274"/>
            <ac:spMk id="20" creationId="{06B778F9-9CD8-84AA-2824-494A6ADC16EE}"/>
          </ac:spMkLst>
        </pc:spChg>
        <pc:spChg chg="mod">
          <ac:chgData name="thomas@territoirecirculaire.fr" userId="S::urn:spo:guest#thomas@territoirecirculaire.fr::" providerId="AD" clId="Web-{1032A506-7EC4-2AE4-4CBB-9FF5F49CE664}" dt="2025-07-22T09:01:58.736" v="1120" actId="1076"/>
          <ac:spMkLst>
            <pc:docMk/>
            <pc:sldMk cId="3445950595" sldId="274"/>
            <ac:spMk id="26" creationId="{122399BD-D75C-DDC4-7224-3351F727BB6F}"/>
          </ac:spMkLst>
        </pc:spChg>
        <pc:spChg chg="mod">
          <ac:chgData name="thomas@territoirecirculaire.fr" userId="S::urn:spo:guest#thomas@territoirecirculaire.fr::" providerId="AD" clId="Web-{1032A506-7EC4-2AE4-4CBB-9FF5F49CE664}" dt="2025-07-22T08:18:13.040" v="358"/>
          <ac:spMkLst>
            <pc:docMk/>
            <pc:sldMk cId="3445950595" sldId="274"/>
            <ac:spMk id="29" creationId="{356EA93B-AF71-3C73-6941-AF4FF5B1C5D2}"/>
          </ac:spMkLst>
        </pc:spChg>
        <pc:spChg chg="mod">
          <ac:chgData name="thomas@territoirecirculaire.fr" userId="S::urn:spo:guest#thomas@territoirecirculaire.fr::" providerId="AD" clId="Web-{1032A506-7EC4-2AE4-4CBB-9FF5F49CE664}" dt="2025-07-22T08:18:13.040" v="359"/>
          <ac:spMkLst>
            <pc:docMk/>
            <pc:sldMk cId="3445950595" sldId="274"/>
            <ac:spMk id="30" creationId="{2023128D-B548-35BA-4322-B53AFB7D5A6E}"/>
          </ac:spMkLst>
        </pc:spChg>
        <pc:spChg chg="mod">
          <ac:chgData name="thomas@territoirecirculaire.fr" userId="S::urn:spo:guest#thomas@territoirecirculaire.fr::" providerId="AD" clId="Web-{1032A506-7EC4-2AE4-4CBB-9FF5F49CE664}" dt="2025-07-22T08:58:27.368" v="1079" actId="20577"/>
          <ac:spMkLst>
            <pc:docMk/>
            <pc:sldMk cId="3445950595" sldId="274"/>
            <ac:spMk id="40" creationId="{2EB3A3E5-AF6D-17F2-095C-1B1BF88BCB7A}"/>
          </ac:spMkLst>
        </pc:spChg>
        <pc:spChg chg="mod">
          <ac:chgData name="thomas@territoirecirculaire.fr" userId="S::urn:spo:guest#thomas@territoirecirculaire.fr::" providerId="AD" clId="Web-{1032A506-7EC4-2AE4-4CBB-9FF5F49CE664}" dt="2025-07-22T08:18:13.197" v="360"/>
          <ac:spMkLst>
            <pc:docMk/>
            <pc:sldMk cId="3445950595" sldId="274"/>
            <ac:spMk id="42" creationId="{31597B2A-6B79-A286-7E06-FFA3B6F1E1EF}"/>
          </ac:spMkLst>
        </pc:spChg>
        <pc:grpChg chg="add">
          <ac:chgData name="thomas@territoirecirculaire.fr" userId="S::urn:spo:guest#thomas@territoirecirculaire.fr::" providerId="AD" clId="Web-{1032A506-7EC4-2AE4-4CBB-9FF5F49CE664}" dt="2025-07-22T08:18:03.900" v="357"/>
          <ac:grpSpMkLst>
            <pc:docMk/>
            <pc:sldMk cId="3445950595" sldId="274"/>
            <ac:grpSpMk id="45" creationId="{26A1361A-75B7-D20F-1824-0785BF910948}"/>
          </ac:grpSpMkLst>
        </pc:grpChg>
        <pc:picChg chg="add mod">
          <ac:chgData name="thomas@territoirecirculaire.fr" userId="S::urn:spo:guest#thomas@territoirecirculaire.fr::" providerId="AD" clId="Web-{1032A506-7EC4-2AE4-4CBB-9FF5F49CE664}" dt="2025-07-22T09:01:58.814" v="1121" actId="1076"/>
          <ac:picMkLst>
            <pc:docMk/>
            <pc:sldMk cId="3445950595" sldId="274"/>
            <ac:picMk id="11" creationId="{C766AB91-59D7-CFFD-EB0A-8FCD32916D71}"/>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8:54:49.094" v="1029" actId="20577"/>
              <pc2:cmMkLst xmlns:pc2="http://schemas.microsoft.com/office/powerpoint/2019/9/main/command">
                <pc:docMk/>
                <pc:sldMk cId="3445950595" sldId="274"/>
                <pc2:cmMk id="{58215DA2-0A9F-444C-B1F8-50904B87F67F}"/>
              </pc2:cmMkLst>
            </pc226:cmChg>
            <pc226:cmChg xmlns:pc226="http://schemas.microsoft.com/office/powerpoint/2022/06/main/command" chg="mod">
              <pc226:chgData name="thomas@territoirecirculaire.fr" userId="S::urn:spo:guest#thomas@territoirecirculaire.fr::" providerId="AD" clId="Web-{1032A506-7EC4-2AE4-4CBB-9FF5F49CE664}" dt="2025-07-22T08:58:22.524" v="1076" actId="20577"/>
              <pc2:cmMkLst xmlns:pc2="http://schemas.microsoft.com/office/powerpoint/2019/9/main/command">
                <pc:docMk/>
                <pc:sldMk cId="3445950595" sldId="274"/>
                <pc2:cmMk id="{8E90F2BB-0EBB-4BD3-931F-FB742B80B8A3}"/>
              </pc2:cmMkLst>
            </pc226:cmChg>
          </p:ext>
        </pc:extLst>
      </pc:sldChg>
      <pc:sldChg chg="addSp delSp modSp modCm">
        <pc:chgData name="thomas@territoirecirculaire.fr" userId="S::urn:spo:guest#thomas@territoirecirculaire.fr::" providerId="AD" clId="Web-{1032A506-7EC4-2AE4-4CBB-9FF5F49CE664}" dt="2025-07-22T14:46:54.955" v="2769" actId="20577"/>
        <pc:sldMkLst>
          <pc:docMk/>
          <pc:sldMk cId="2269847148" sldId="275"/>
        </pc:sldMkLst>
        <pc:spChg chg="mod">
          <ac:chgData name="thomas@territoirecirculaire.fr" userId="S::urn:spo:guest#thomas@territoirecirculaire.fr::" providerId="AD" clId="Web-{1032A506-7EC4-2AE4-4CBB-9FF5F49CE664}" dt="2025-07-22T09:04:39.789" v="1227" actId="1076"/>
          <ac:spMkLst>
            <pc:docMk/>
            <pc:sldMk cId="2269847148" sldId="275"/>
            <ac:spMk id="8" creationId="{D82C481A-2E89-03CE-1692-F9A52CFB61D9}"/>
          </ac:spMkLst>
        </pc:spChg>
        <pc:spChg chg="mod">
          <ac:chgData name="thomas@territoirecirculaire.fr" userId="S::urn:spo:guest#thomas@territoirecirculaire.fr::" providerId="AD" clId="Web-{1032A506-7EC4-2AE4-4CBB-9FF5F49CE664}" dt="2025-07-22T09:03:36.786" v="1175" actId="20577"/>
          <ac:spMkLst>
            <pc:docMk/>
            <pc:sldMk cId="2269847148" sldId="275"/>
            <ac:spMk id="11" creationId="{CC50C5D4-EB61-95B8-F948-E329E5D3AFB3}"/>
          </ac:spMkLst>
        </pc:spChg>
        <pc:spChg chg="mod">
          <ac:chgData name="thomas@territoirecirculaire.fr" userId="S::urn:spo:guest#thomas@territoirecirculaire.fr::" providerId="AD" clId="Web-{1032A506-7EC4-2AE4-4CBB-9FF5F49CE664}" dt="2025-07-22T09:04:45.398" v="1229" actId="1076"/>
          <ac:spMkLst>
            <pc:docMk/>
            <pc:sldMk cId="2269847148" sldId="275"/>
            <ac:spMk id="26" creationId="{88EF67CD-D9EC-BF05-DF72-E7F38A2265B6}"/>
          </ac:spMkLst>
        </pc:spChg>
        <pc:spChg chg="mod">
          <ac:chgData name="thomas@territoirecirculaire.fr" userId="S::urn:spo:guest#thomas@territoirecirculaire.fr::" providerId="AD" clId="Web-{1032A506-7EC4-2AE4-4CBB-9FF5F49CE664}" dt="2025-07-22T10:17:38.473" v="2362" actId="20577"/>
          <ac:spMkLst>
            <pc:docMk/>
            <pc:sldMk cId="2269847148" sldId="275"/>
            <ac:spMk id="28" creationId="{35EC6006-A053-8911-5C5D-08052EEAF7A7}"/>
          </ac:spMkLst>
        </pc:spChg>
        <pc:spChg chg="mod">
          <ac:chgData name="thomas@territoirecirculaire.fr" userId="S::urn:spo:guest#thomas@territoirecirculaire.fr::" providerId="AD" clId="Web-{1032A506-7EC4-2AE4-4CBB-9FF5F49CE664}" dt="2025-07-22T09:04:06.881" v="1209" actId="20577"/>
          <ac:spMkLst>
            <pc:docMk/>
            <pc:sldMk cId="2269847148" sldId="275"/>
            <ac:spMk id="29" creationId="{FBF055E6-8682-5FBC-62F2-4ADFEAA61E2F}"/>
          </ac:spMkLst>
        </pc:spChg>
        <pc:spChg chg="mod">
          <ac:chgData name="thomas@territoirecirculaire.fr" userId="S::urn:spo:guest#thomas@territoirecirculaire.fr::" providerId="AD" clId="Web-{1032A506-7EC4-2AE4-4CBB-9FF5F49CE664}" dt="2025-07-22T09:05:33.791" v="1250" actId="1076"/>
          <ac:spMkLst>
            <pc:docMk/>
            <pc:sldMk cId="2269847148" sldId="275"/>
            <ac:spMk id="31" creationId="{ECF05C55-87E8-BCF6-673F-D1A2F02ED3A4}"/>
          </ac:spMkLst>
        </pc:spChg>
        <pc:spChg chg="mod">
          <ac:chgData name="thomas@territoirecirculaire.fr" userId="S::urn:spo:guest#thomas@territoirecirculaire.fr::" providerId="AD" clId="Web-{1032A506-7EC4-2AE4-4CBB-9FF5F49CE664}" dt="2025-07-22T14:46:54.955" v="2769" actId="20577"/>
          <ac:spMkLst>
            <pc:docMk/>
            <pc:sldMk cId="2269847148" sldId="275"/>
            <ac:spMk id="35" creationId="{103ECD2D-3822-11BD-518F-A5773B1E1455}"/>
          </ac:spMkLst>
        </pc:spChg>
        <pc:picChg chg="mod">
          <ac:chgData name="thomas@territoirecirculaire.fr" userId="S::urn:spo:guest#thomas@territoirecirculaire.fr::" providerId="AD" clId="Web-{1032A506-7EC4-2AE4-4CBB-9FF5F49CE664}" dt="2025-07-22T09:05:31.150" v="1249" actId="1076"/>
          <ac:picMkLst>
            <pc:docMk/>
            <pc:sldMk cId="2269847148" sldId="275"/>
            <ac:picMk id="2" creationId="{D5A89E24-42BF-B26D-7909-0FA2324EA9F6}"/>
          </ac:picMkLst>
        </pc:picChg>
        <pc:picChg chg="add mod">
          <ac:chgData name="thomas@territoirecirculaire.fr" userId="S::urn:spo:guest#thomas@territoirecirculaire.fr::" providerId="AD" clId="Web-{1032A506-7EC4-2AE4-4CBB-9FF5F49CE664}" dt="2025-07-22T09:05:33.838" v="1251" actId="1076"/>
          <ac:picMkLst>
            <pc:docMk/>
            <pc:sldMk cId="2269847148" sldId="275"/>
            <ac:picMk id="4" creationId="{2CAC547C-0E48-EAB5-D19E-B9291DC3F412}"/>
          </ac:picMkLst>
        </pc:picChg>
        <pc:picChg chg="mod">
          <ac:chgData name="thomas@territoirecirculaire.fr" userId="S::urn:spo:guest#thomas@territoirecirculaire.fr::" providerId="AD" clId="Web-{1032A506-7EC4-2AE4-4CBB-9FF5F49CE664}" dt="2025-07-22T09:04:39.867" v="1228" actId="1076"/>
          <ac:picMkLst>
            <pc:docMk/>
            <pc:sldMk cId="2269847148" sldId="275"/>
            <ac:picMk id="13" creationId="{E7FD061B-9275-E6A7-B2B3-830DAEF67FA8}"/>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14:46:52.361" v="2768" actId="20577"/>
              <pc2:cmMkLst xmlns:pc2="http://schemas.microsoft.com/office/powerpoint/2019/9/main/command">
                <pc:docMk/>
                <pc:sldMk cId="2269847148" sldId="275"/>
                <pc2:cmMk id="{EE425E00-8D1F-405E-94C4-5210325D3477}"/>
              </pc2:cmMkLst>
            </pc226:cmChg>
            <pc226:cmChg xmlns:pc226="http://schemas.microsoft.com/office/powerpoint/2022/06/main/command" chg="mod">
              <pc226:chgData name="thomas@territoirecirculaire.fr" userId="S::urn:spo:guest#thomas@territoirecirculaire.fr::" providerId="AD" clId="Web-{1032A506-7EC4-2AE4-4CBB-9FF5F49CE664}" dt="2025-07-22T10:21:13.184" v="2461" actId="20577"/>
              <pc2:cmMkLst xmlns:pc2="http://schemas.microsoft.com/office/powerpoint/2019/9/main/command">
                <pc:docMk/>
                <pc:sldMk cId="2269847148" sldId="275"/>
                <pc2:cmMk id="{B2798C0E-DE96-47F3-96E9-535AC375E8B6}"/>
              </pc2:cmMkLst>
            </pc226:cmChg>
            <pc226:cmChg xmlns:pc226="http://schemas.microsoft.com/office/powerpoint/2022/06/main/command" chg="mod">
              <pc226:chgData name="thomas@territoirecirculaire.fr" userId="S::urn:spo:guest#thomas@territoirecirculaire.fr::" providerId="AD" clId="Web-{1032A506-7EC4-2AE4-4CBB-9FF5F49CE664}" dt="2025-07-22T09:07:30.717" v="1323" actId="20577"/>
              <pc2:cmMkLst xmlns:pc2="http://schemas.microsoft.com/office/powerpoint/2019/9/main/command">
                <pc:docMk/>
                <pc:sldMk cId="2269847148" sldId="275"/>
                <pc2:cmMk id="{9B921A31-6C9C-4A02-B4B4-F8B2F76DB893}"/>
              </pc2:cmMkLst>
            </pc226:cmChg>
            <pc226:cmChg xmlns:pc226="http://schemas.microsoft.com/office/powerpoint/2022/06/main/command" chg="mod">
              <pc226:chgData name="thomas@territoirecirculaire.fr" userId="S::urn:spo:guest#thomas@territoirecirculaire.fr::" providerId="AD" clId="Web-{1032A506-7EC4-2AE4-4CBB-9FF5F49CE664}" dt="2025-07-22T09:02:56.785" v="1145" actId="20577"/>
              <pc2:cmMkLst xmlns:pc2="http://schemas.microsoft.com/office/powerpoint/2019/9/main/command">
                <pc:docMk/>
                <pc:sldMk cId="2269847148" sldId="275"/>
                <pc2:cmMk id="{5511ABF5-948F-44A7-AD5F-4BCFB0CF7FBB}"/>
              </pc2:cmMkLst>
            </pc226:cmChg>
          </p:ext>
        </pc:extLst>
      </pc:sldChg>
      <pc:sldChg chg="addSp delSp modSp modCm">
        <pc:chgData name="thomas@territoirecirculaire.fr" userId="S::urn:spo:guest#thomas@territoirecirculaire.fr::" providerId="AD" clId="Web-{1032A506-7EC4-2AE4-4CBB-9FF5F49CE664}" dt="2025-07-22T14:47:42.582" v="2782" actId="20577"/>
        <pc:sldMkLst>
          <pc:docMk/>
          <pc:sldMk cId="1473202238" sldId="276"/>
        </pc:sldMkLst>
        <pc:spChg chg="mod">
          <ac:chgData name="thomas@territoirecirculaire.fr" userId="S::urn:spo:guest#thomas@territoirecirculaire.fr::" providerId="AD" clId="Web-{1032A506-7EC4-2AE4-4CBB-9FF5F49CE664}" dt="2025-07-22T09:08:20.657" v="1331" actId="20577"/>
          <ac:spMkLst>
            <pc:docMk/>
            <pc:sldMk cId="1473202238" sldId="276"/>
            <ac:spMk id="17" creationId="{B9A128BA-1315-7761-7810-DACBE0409C5F}"/>
          </ac:spMkLst>
        </pc:spChg>
        <pc:spChg chg="mod">
          <ac:chgData name="thomas@territoirecirculaire.fr" userId="S::urn:spo:guest#thomas@territoirecirculaire.fr::" providerId="AD" clId="Web-{1032A506-7EC4-2AE4-4CBB-9FF5F49CE664}" dt="2025-07-22T14:47:42.582" v="2782" actId="20577"/>
          <ac:spMkLst>
            <pc:docMk/>
            <pc:sldMk cId="1473202238" sldId="276"/>
            <ac:spMk id="20" creationId="{231A0C18-6F53-F6B7-F8FA-EC074FE79E5A}"/>
          </ac:spMkLst>
        </pc:spChg>
        <pc:spChg chg="mod">
          <ac:chgData name="thomas@territoirecirculaire.fr" userId="S::urn:spo:guest#thomas@territoirecirculaire.fr::" providerId="AD" clId="Web-{1032A506-7EC4-2AE4-4CBB-9FF5F49CE664}" dt="2025-07-22T14:47:24.191" v="2778" actId="14100"/>
          <ac:spMkLst>
            <pc:docMk/>
            <pc:sldMk cId="1473202238" sldId="276"/>
            <ac:spMk id="27" creationId="{D837F047-955E-9F86-F95C-A5C047343EC3}"/>
          </ac:spMkLst>
        </pc:spChg>
        <pc:spChg chg="mod">
          <ac:chgData name="thomas@territoirecirculaire.fr" userId="S::urn:spo:guest#thomas@territoirecirculaire.fr::" providerId="AD" clId="Web-{1032A506-7EC4-2AE4-4CBB-9FF5F49CE664}" dt="2025-07-22T09:09:37.831" v="1354" actId="20577"/>
          <ac:spMkLst>
            <pc:docMk/>
            <pc:sldMk cId="1473202238" sldId="276"/>
            <ac:spMk id="40" creationId="{5A9F0430-B374-391C-DBF8-55B8B1848C53}"/>
          </ac:spMkLst>
        </pc:spChg>
        <pc:spChg chg="mod">
          <ac:chgData name="thomas@territoirecirculaire.fr" userId="S::urn:spo:guest#thomas@territoirecirculaire.fr::" providerId="AD" clId="Web-{1032A506-7EC4-2AE4-4CBB-9FF5F49CE664}" dt="2025-07-22T08:18:31.338" v="364"/>
          <ac:spMkLst>
            <pc:docMk/>
            <pc:sldMk cId="1473202238" sldId="276"/>
            <ac:spMk id="46" creationId="{94AA680E-9707-83AE-3B5D-39F975744687}"/>
          </ac:spMkLst>
        </pc:spChg>
        <pc:spChg chg="mod">
          <ac:chgData name="thomas@territoirecirculaire.fr" userId="S::urn:spo:guest#thomas@territoirecirculaire.fr::" providerId="AD" clId="Web-{1032A506-7EC4-2AE4-4CBB-9FF5F49CE664}" dt="2025-07-22T08:18:31.447" v="365"/>
          <ac:spMkLst>
            <pc:docMk/>
            <pc:sldMk cId="1473202238" sldId="276"/>
            <ac:spMk id="47" creationId="{1C0DE2D4-B0F6-AC9E-18B0-0427B23F60D4}"/>
          </ac:spMkLst>
        </pc:spChg>
        <pc:grpChg chg="add">
          <ac:chgData name="thomas@territoirecirculaire.fr" userId="S::urn:spo:guest#thomas@territoirecirculaire.fr::" providerId="AD" clId="Web-{1032A506-7EC4-2AE4-4CBB-9FF5F49CE664}" dt="2025-07-22T08:18:20.900" v="363"/>
          <ac:grpSpMkLst>
            <pc:docMk/>
            <pc:sldMk cId="1473202238" sldId="276"/>
            <ac:grpSpMk id="50" creationId="{4C0988B9-0EAA-CD39-1C88-F906C172AB02}"/>
          </ac:grpSpMkLst>
        </pc:grpChg>
        <pc:picChg chg="add">
          <ac:chgData name="thomas@territoirecirculaire.fr" userId="S::urn:spo:guest#thomas@territoirecirculaire.fr::" providerId="AD" clId="Web-{1032A506-7EC4-2AE4-4CBB-9FF5F49CE664}" dt="2025-07-22T08:12:28.277" v="284"/>
          <ac:picMkLst>
            <pc:docMk/>
            <pc:sldMk cId="1473202238" sldId="276"/>
            <ac:picMk id="26" creationId="{D90066BF-1A54-EE0A-CDDB-29FEE5FE2BDC}"/>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14:47:19.174" v="2775" actId="20577"/>
              <pc2:cmMkLst xmlns:pc2="http://schemas.microsoft.com/office/powerpoint/2019/9/main/command">
                <pc:docMk/>
                <pc:sldMk cId="1473202238" sldId="276"/>
                <pc2:cmMk id="{3CB2D14A-B9E8-497B-A52D-AA9C1933CB4C}"/>
              </pc2:cmMkLst>
            </pc226:cmChg>
            <pc226:cmChg xmlns:pc226="http://schemas.microsoft.com/office/powerpoint/2022/06/main/command" chg="mod">
              <pc226:chgData name="thomas@territoirecirculaire.fr" userId="S::urn:spo:guest#thomas@territoirecirculaire.fr::" providerId="AD" clId="Web-{1032A506-7EC4-2AE4-4CBB-9FF5F49CE664}" dt="2025-07-22T09:08:14.469" v="1330" actId="20577"/>
              <pc2:cmMkLst xmlns:pc2="http://schemas.microsoft.com/office/powerpoint/2019/9/main/command">
                <pc:docMk/>
                <pc:sldMk cId="1473202238" sldId="276"/>
                <pc2:cmMk id="{5FD216D9-2E4C-43D7-AFED-3EBE4ECCF1FF}"/>
              </pc2:cmMkLst>
            </pc226:cmChg>
          </p:ext>
        </pc:extLst>
      </pc:sldChg>
      <pc:sldChg chg="addSp delSp modSp modCm">
        <pc:chgData name="thomas@territoirecirculaire.fr" userId="S::urn:spo:guest#thomas@territoirecirculaire.fr::" providerId="AD" clId="Web-{1032A506-7EC4-2AE4-4CBB-9FF5F49CE664}" dt="2025-07-22T09:10:17.677" v="1366" actId="20577"/>
        <pc:sldMkLst>
          <pc:docMk/>
          <pc:sldMk cId="2136263154" sldId="277"/>
        </pc:sldMkLst>
        <pc:spChg chg="mod">
          <ac:chgData name="thomas@territoirecirculaire.fr" userId="S::urn:spo:guest#thomas@territoirecirculaire.fr::" providerId="AD" clId="Web-{1032A506-7EC4-2AE4-4CBB-9FF5F49CE664}" dt="2025-07-22T09:10:17.677" v="1366" actId="20577"/>
          <ac:spMkLst>
            <pc:docMk/>
            <pc:sldMk cId="2136263154" sldId="277"/>
            <ac:spMk id="12" creationId="{1904B7A7-C606-C7AE-6B56-DD65EF958E42}"/>
          </ac:spMkLst>
        </pc:spChg>
        <pc:picChg chg="add">
          <ac:chgData name="thomas@territoirecirculaire.fr" userId="S::urn:spo:guest#thomas@territoirecirculaire.fr::" providerId="AD" clId="Web-{1032A506-7EC4-2AE4-4CBB-9FF5F49CE664}" dt="2025-07-22T08:11:24.947" v="264"/>
          <ac:picMkLst>
            <pc:docMk/>
            <pc:sldMk cId="2136263154" sldId="277"/>
            <ac:picMk id="3" creationId="{ABBECA4C-5AB6-F08A-4CD3-41ED741034BB}"/>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9:10:10.458" v="1362" actId="20577"/>
              <pc2:cmMkLst xmlns:pc2="http://schemas.microsoft.com/office/powerpoint/2019/9/main/command">
                <pc:docMk/>
                <pc:sldMk cId="2136263154" sldId="277"/>
                <pc2:cmMk id="{3C042C36-9164-400F-9F8E-CF9C87779E78}"/>
              </pc2:cmMkLst>
            </pc226:cmChg>
          </p:ext>
        </pc:extLst>
      </pc:sldChg>
      <pc:sldChg chg="addSp delSp modSp modCm">
        <pc:chgData name="thomas@territoirecirculaire.fr" userId="S::urn:spo:guest#thomas@territoirecirculaire.fr::" providerId="AD" clId="Web-{1032A506-7EC4-2AE4-4CBB-9FF5F49CE664}" dt="2025-07-22T13:01:59.047" v="2505" actId="14100"/>
        <pc:sldMkLst>
          <pc:docMk/>
          <pc:sldMk cId="3492094650" sldId="278"/>
        </pc:sldMkLst>
        <pc:spChg chg="mod">
          <ac:chgData name="thomas@territoirecirculaire.fr" userId="S::urn:spo:guest#thomas@territoirecirculaire.fr::" providerId="AD" clId="Web-{1032A506-7EC4-2AE4-4CBB-9FF5F49CE664}" dt="2025-07-22T10:31:24.457" v="2467" actId="1076"/>
          <ac:spMkLst>
            <pc:docMk/>
            <pc:sldMk cId="3492094650" sldId="278"/>
            <ac:spMk id="17" creationId="{3E80B190-6292-B61A-0CCD-5B4F3C1ECB9A}"/>
          </ac:spMkLst>
        </pc:spChg>
        <pc:spChg chg="mod">
          <ac:chgData name="thomas@territoirecirculaire.fr" userId="S::urn:spo:guest#thomas@territoirecirculaire.fr::" providerId="AD" clId="Web-{1032A506-7EC4-2AE4-4CBB-9FF5F49CE664}" dt="2025-07-22T13:01:59.047" v="2505" actId="14100"/>
          <ac:spMkLst>
            <pc:docMk/>
            <pc:sldMk cId="3492094650" sldId="278"/>
            <ac:spMk id="20" creationId="{E35B0EEA-2FA3-A2E6-070A-B877491B9DE2}"/>
          </ac:spMkLst>
        </pc:spChg>
        <pc:spChg chg="mod">
          <ac:chgData name="thomas@territoirecirculaire.fr" userId="S::urn:spo:guest#thomas@territoirecirculaire.fr::" providerId="AD" clId="Web-{1032A506-7EC4-2AE4-4CBB-9FF5F49CE664}" dt="2025-07-22T10:31:35.520" v="2472" actId="14100"/>
          <ac:spMkLst>
            <pc:docMk/>
            <pc:sldMk cId="3492094650" sldId="278"/>
            <ac:spMk id="26" creationId="{6E1FDC91-27ED-4F7D-6BE3-BFD1D542509D}"/>
          </ac:spMkLst>
        </pc:spChg>
        <pc:spChg chg="mod">
          <ac:chgData name="thomas@territoirecirculaire.fr" userId="S::urn:spo:guest#thomas@territoirecirculaire.fr::" providerId="AD" clId="Web-{1032A506-7EC4-2AE4-4CBB-9FF5F49CE664}" dt="2025-07-22T09:17:19.568" v="1424" actId="20577"/>
          <ac:spMkLst>
            <pc:docMk/>
            <pc:sldMk cId="3492094650" sldId="278"/>
            <ac:spMk id="40" creationId="{6408BAED-8377-72B3-2A3F-5E68EF052F33}"/>
          </ac:spMkLst>
        </pc:spChg>
        <pc:spChg chg="mod">
          <ac:chgData name="thomas@territoirecirculaire.fr" userId="S::urn:spo:guest#thomas@territoirecirculaire.fr::" providerId="AD" clId="Web-{1032A506-7EC4-2AE4-4CBB-9FF5F49CE664}" dt="2025-07-22T09:17:13.943" v="1421" actId="1076"/>
          <ac:spMkLst>
            <pc:docMk/>
            <pc:sldMk cId="3492094650" sldId="278"/>
            <ac:spMk id="41" creationId="{09D59D79-5472-DDEB-429E-69E713C7D297}"/>
          </ac:spMkLst>
        </pc:spChg>
        <pc:grpChg chg="add">
          <ac:chgData name="thomas@territoirecirculaire.fr" userId="S::urn:spo:guest#thomas@territoirecirculaire.fr::" providerId="AD" clId="Web-{1032A506-7EC4-2AE4-4CBB-9FF5F49CE664}" dt="2025-07-22T08:18:40.448" v="369"/>
          <ac:grpSpMkLst>
            <pc:docMk/>
            <pc:sldMk cId="3492094650" sldId="278"/>
            <ac:grpSpMk id="38" creationId="{210B47E3-60B5-F5AE-FBBD-F9A0025D74F0}"/>
          </ac:grpSpMkLst>
        </pc:grpChg>
        <pc:picChg chg="add mod">
          <ac:chgData name="thomas@territoirecirculaire.fr" userId="S::urn:spo:guest#thomas@territoirecirculaire.fr::" providerId="AD" clId="Web-{1032A506-7EC4-2AE4-4CBB-9FF5F49CE664}" dt="2025-07-22T10:31:28.489" v="2469" actId="1076"/>
          <ac:picMkLst>
            <pc:docMk/>
            <pc:sldMk cId="3492094650" sldId="278"/>
            <ac:picMk id="11" creationId="{0AA09E35-85F6-FC1A-080E-CA53868224F4}"/>
          </ac:picMkLst>
        </pc:picChg>
        <pc:picChg chg="mod">
          <ac:chgData name="thomas@territoirecirculaire.fr" userId="S::urn:spo:guest#thomas@territoirecirculaire.fr::" providerId="AD" clId="Web-{1032A506-7EC4-2AE4-4CBB-9FF5F49CE664}" dt="2025-07-22T10:31:24.520" v="2468" actId="1076"/>
          <ac:picMkLst>
            <pc:docMk/>
            <pc:sldMk cId="3492094650" sldId="278"/>
            <ac:picMk id="25" creationId="{041155DD-824D-48AD-DF0C-B90B00141040}"/>
          </ac:picMkLst>
        </pc:picChg>
        <pc:picChg chg="mod">
          <ac:chgData name="thomas@territoirecirculaire.fr" userId="S::urn:spo:guest#thomas@territoirecirculaire.fr::" providerId="AD" clId="Web-{1032A506-7EC4-2AE4-4CBB-9FF5F49CE664}" dt="2025-07-22T09:17:14.021" v="1422" actId="1076"/>
          <ac:picMkLst>
            <pc:docMk/>
            <pc:sldMk cId="3492094650" sldId="278"/>
            <ac:picMk id="43" creationId="{EE8271F2-BC71-C732-C95B-2FE0F79934C6}"/>
          </ac:picMkLst>
        </pc:picChg>
        <pc:picChg chg="mod">
          <ac:chgData name="thomas@territoirecirculaire.fr" userId="S::urn:spo:guest#thomas@territoirecirculaire.fr::" providerId="AD" clId="Web-{1032A506-7EC4-2AE4-4CBB-9FF5F49CE664}" dt="2025-07-22T08:18:39.526" v="368" actId="1076"/>
          <ac:picMkLst>
            <pc:docMk/>
            <pc:sldMk cId="3492094650" sldId="278"/>
            <ac:picMk id="57" creationId="{6D97E150-E224-5777-0B23-1327D7788E98}"/>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9:10:47.256" v="1391" actId="20577"/>
              <pc2:cmMkLst xmlns:pc2="http://schemas.microsoft.com/office/powerpoint/2019/9/main/command">
                <pc:docMk/>
                <pc:sldMk cId="3492094650" sldId="278"/>
                <pc2:cmMk id="{7D683A9E-F04B-4AFA-B453-5662DCBD88AD}"/>
              </pc2:cmMkLst>
            </pc226:cmChg>
            <pc226:cmChg xmlns:pc226="http://schemas.microsoft.com/office/powerpoint/2022/06/main/command" chg="mod">
              <pc226:chgData name="thomas@territoirecirculaire.fr" userId="S::urn:spo:guest#thomas@territoirecirculaire.fr::" providerId="AD" clId="Web-{1032A506-7EC4-2AE4-4CBB-9FF5F49CE664}" dt="2025-07-22T09:16:39.363" v="1402" actId="20577"/>
              <pc2:cmMkLst xmlns:pc2="http://schemas.microsoft.com/office/powerpoint/2019/9/main/command">
                <pc:docMk/>
                <pc:sldMk cId="3492094650" sldId="278"/>
                <pc2:cmMk id="{EE729AE9-B061-454D-B925-D66263536B1B}"/>
              </pc2:cmMkLst>
            </pc226:cmChg>
          </p:ext>
        </pc:extLst>
      </pc:sldChg>
      <pc:sldChg chg="addSp delSp modSp modCm">
        <pc:chgData name="thomas@territoirecirculaire.fr" userId="S::urn:spo:guest#thomas@territoirecirculaire.fr::" providerId="AD" clId="Web-{1032A506-7EC4-2AE4-4CBB-9FF5F49CE664}" dt="2025-07-22T09:23:24.957" v="1517" actId="20577"/>
        <pc:sldMkLst>
          <pc:docMk/>
          <pc:sldMk cId="2842305993" sldId="279"/>
        </pc:sldMkLst>
        <pc:spChg chg="mod">
          <ac:chgData name="thomas@territoirecirculaire.fr" userId="S::urn:spo:guest#thomas@territoirecirculaire.fr::" providerId="AD" clId="Web-{1032A506-7EC4-2AE4-4CBB-9FF5F49CE664}" dt="2025-07-22T09:23:24.957" v="1517" actId="20577"/>
          <ac:spMkLst>
            <pc:docMk/>
            <pc:sldMk cId="2842305993" sldId="279"/>
            <ac:spMk id="12" creationId="{50C1AD21-3FF1-B39A-0973-897CCF24BCEF}"/>
          </ac:spMkLst>
        </pc:spChg>
        <pc:picChg chg="add mod">
          <ac:chgData name="thomas@territoirecirculaire.fr" userId="S::urn:spo:guest#thomas@territoirecirculaire.fr::" providerId="AD" clId="Web-{1032A506-7EC4-2AE4-4CBB-9FF5F49CE664}" dt="2025-07-22T08:11:33.869" v="267" actId="1076"/>
          <ac:picMkLst>
            <pc:docMk/>
            <pc:sldMk cId="2842305993" sldId="279"/>
            <ac:picMk id="3" creationId="{F81C14AE-9720-485D-7C7D-EC70661E3BF2}"/>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9:23:12.863" v="1513" actId="20577"/>
              <pc2:cmMkLst xmlns:pc2="http://schemas.microsoft.com/office/powerpoint/2019/9/main/command">
                <pc:docMk/>
                <pc:sldMk cId="2842305993" sldId="279"/>
                <pc2:cmMk id="{A265AEF8-04F4-46CF-A420-07FF8D75BFE0}"/>
              </pc2:cmMkLst>
            </pc226:cmChg>
          </p:ext>
        </pc:extLst>
      </pc:sldChg>
      <pc:sldChg chg="addSp delSp modSp modCm">
        <pc:chgData name="thomas@territoirecirculaire.fr" userId="S::urn:spo:guest#thomas@territoirecirculaire.fr::" providerId="AD" clId="Web-{1032A506-7EC4-2AE4-4CBB-9FF5F49CE664}" dt="2025-07-22T15:01:07.880" v="2985" actId="20577"/>
        <pc:sldMkLst>
          <pc:docMk/>
          <pc:sldMk cId="134501355" sldId="280"/>
        </pc:sldMkLst>
        <pc:spChg chg="mod">
          <ac:chgData name="thomas@territoirecirculaire.fr" userId="S::urn:spo:guest#thomas@territoirecirculaire.fr::" providerId="AD" clId="Web-{1032A506-7EC4-2AE4-4CBB-9FF5F49CE664}" dt="2025-07-22T15:01:07.880" v="2985" actId="20577"/>
          <ac:spMkLst>
            <pc:docMk/>
            <pc:sldMk cId="134501355" sldId="280"/>
            <ac:spMk id="15" creationId="{327CBCB8-07BB-854B-0DC3-03CB1FFE0CAE}"/>
          </ac:spMkLst>
        </pc:spChg>
        <pc:spChg chg="mod">
          <ac:chgData name="thomas@territoirecirculaire.fr" userId="S::urn:spo:guest#thomas@territoirecirculaire.fr::" providerId="AD" clId="Web-{1032A506-7EC4-2AE4-4CBB-9FF5F49CE664}" dt="2025-07-22T14:51:29.138" v="2810" actId="20577"/>
          <ac:spMkLst>
            <pc:docMk/>
            <pc:sldMk cId="134501355" sldId="280"/>
            <ac:spMk id="17" creationId="{8AA5D25E-5259-F369-A1BE-7918AEAD6B0E}"/>
          </ac:spMkLst>
        </pc:spChg>
        <pc:spChg chg="mod">
          <ac:chgData name="thomas@territoirecirculaire.fr" userId="S::urn:spo:guest#thomas@territoirecirculaire.fr::" providerId="AD" clId="Web-{1032A506-7EC4-2AE4-4CBB-9FF5F49CE664}" dt="2025-07-22T09:26:33.120" v="1583" actId="20577"/>
          <ac:spMkLst>
            <pc:docMk/>
            <pc:sldMk cId="134501355" sldId="280"/>
            <ac:spMk id="20" creationId="{3C41B9C7-D8C4-3C01-10C8-697A52ED5E71}"/>
          </ac:spMkLst>
        </pc:spChg>
        <pc:spChg chg="mod">
          <ac:chgData name="thomas@territoirecirculaire.fr" userId="S::urn:spo:guest#thomas@territoirecirculaire.fr::" providerId="AD" clId="Web-{1032A506-7EC4-2AE4-4CBB-9FF5F49CE664}" dt="2025-07-22T09:23:43.130" v="1520" actId="14100"/>
          <ac:spMkLst>
            <pc:docMk/>
            <pc:sldMk cId="134501355" sldId="280"/>
            <ac:spMk id="26" creationId="{D66E820F-D0A3-FCBB-742B-FF0A9BB1EB33}"/>
          </ac:spMkLst>
        </pc:spChg>
        <pc:spChg chg="mod">
          <ac:chgData name="thomas@territoirecirculaire.fr" userId="S::urn:spo:guest#thomas@territoirecirculaire.fr::" providerId="AD" clId="Web-{1032A506-7EC4-2AE4-4CBB-9FF5F49CE664}" dt="2025-07-22T14:51:14.465" v="2803" actId="20577"/>
          <ac:spMkLst>
            <pc:docMk/>
            <pc:sldMk cId="134501355" sldId="280"/>
            <ac:spMk id="40" creationId="{279A34DC-8D2F-3F25-4291-7EE923EC6419}"/>
          </ac:spMkLst>
        </pc:spChg>
        <pc:spChg chg="mod">
          <ac:chgData name="thomas@territoirecirculaire.fr" userId="S::urn:spo:guest#thomas@territoirecirculaire.fr::" providerId="AD" clId="Web-{1032A506-7EC4-2AE4-4CBB-9FF5F49CE664}" dt="2025-07-22T08:19:09.183" v="376"/>
          <ac:spMkLst>
            <pc:docMk/>
            <pc:sldMk cId="134501355" sldId="280"/>
            <ac:spMk id="42" creationId="{DB288213-3CA1-E011-82D5-C7D31FA3E0A7}"/>
          </ac:spMkLst>
        </pc:spChg>
        <pc:grpChg chg="add">
          <ac:chgData name="thomas@territoirecirculaire.fr" userId="S::urn:spo:guest#thomas@territoirecirculaire.fr::" providerId="AD" clId="Web-{1032A506-7EC4-2AE4-4CBB-9FF5F49CE664}" dt="2025-07-22T08:18:58.480" v="373"/>
          <ac:grpSpMkLst>
            <pc:docMk/>
            <pc:sldMk cId="134501355" sldId="280"/>
            <ac:grpSpMk id="47" creationId="{6CA89562-806C-0F4E-B2D0-2B4F4322F8F1}"/>
          </ac:grpSpMkLst>
        </pc:grpChg>
        <pc:picChg chg="add">
          <ac:chgData name="thomas@territoirecirculaire.fr" userId="S::urn:spo:guest#thomas@territoirecirculaire.fr::" providerId="AD" clId="Web-{1032A506-7EC4-2AE4-4CBB-9FF5F49CE664}" dt="2025-07-22T08:12:35.965" v="288"/>
          <ac:picMkLst>
            <pc:docMk/>
            <pc:sldMk cId="134501355" sldId="280"/>
            <ac:picMk id="31" creationId="{AD431AFD-9E18-89B5-2E2F-2E227D5E9577}"/>
          </ac:picMkLst>
        </pc:picChg>
        <pc:picChg chg="mod">
          <ac:chgData name="thomas@territoirecirculaire.fr" userId="S::urn:spo:guest#thomas@territoirecirculaire.fr::" providerId="AD" clId="Web-{1032A506-7EC4-2AE4-4CBB-9FF5F49CE664}" dt="2025-07-22T14:50:28.620" v="2797" actId="1076"/>
          <ac:picMkLst>
            <pc:docMk/>
            <pc:sldMk cId="134501355" sldId="280"/>
            <ac:picMk id="57" creationId="{7DF120D3-F1B1-FC3F-892E-525124296B2E}"/>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14:51:10.702" v="2802" actId="20577"/>
              <pc2:cmMkLst xmlns:pc2="http://schemas.microsoft.com/office/powerpoint/2019/9/main/command">
                <pc:docMk/>
                <pc:sldMk cId="134501355" sldId="280"/>
                <pc2:cmMk id="{85C13655-1A57-4CEC-B4D6-347BB33D8D24}"/>
              </pc2:cmMkLst>
            </pc226:cmChg>
            <pc226:cmChg xmlns:pc226="http://schemas.microsoft.com/office/powerpoint/2022/06/main/command" chg="mod">
              <pc226:chgData name="thomas@territoirecirculaire.fr" userId="S::urn:spo:guest#thomas@territoirecirculaire.fr::" providerId="AD" clId="Web-{1032A506-7EC4-2AE4-4CBB-9FF5F49CE664}" dt="2025-07-22T15:00:53.660" v="2984" actId="20577"/>
              <pc2:cmMkLst xmlns:pc2="http://schemas.microsoft.com/office/powerpoint/2019/9/main/command">
                <pc:docMk/>
                <pc:sldMk cId="134501355" sldId="280"/>
                <pc2:cmMk id="{9873A2FE-EEC8-4783-BDD8-94F9FDA7EC5A}"/>
              </pc2:cmMkLst>
            </pc226:cmChg>
          </p:ext>
        </pc:extLst>
      </pc:sldChg>
      <pc:sldChg chg="addSp delSp modSp">
        <pc:chgData name="thomas@territoirecirculaire.fr" userId="S::urn:spo:guest#thomas@territoirecirculaire.fr::" providerId="AD" clId="Web-{1032A506-7EC4-2AE4-4CBB-9FF5F49CE664}" dt="2025-07-22T15:01:41.881" v="2996" actId="20577"/>
        <pc:sldMkLst>
          <pc:docMk/>
          <pc:sldMk cId="2221208429" sldId="281"/>
        </pc:sldMkLst>
        <pc:spChg chg="mod">
          <ac:chgData name="thomas@territoirecirculaire.fr" userId="S::urn:spo:guest#thomas@territoirecirculaire.fr::" providerId="AD" clId="Web-{1032A506-7EC4-2AE4-4CBB-9FF5F49CE664}" dt="2025-07-22T15:01:41.881" v="2996" actId="20577"/>
          <ac:spMkLst>
            <pc:docMk/>
            <pc:sldMk cId="2221208429" sldId="281"/>
            <ac:spMk id="11" creationId="{BD2D6C75-45E8-2FF6-302C-BC2FE144D3A0}"/>
          </ac:spMkLst>
        </pc:spChg>
        <pc:spChg chg="mod">
          <ac:chgData name="thomas@territoirecirculaire.fr" userId="S::urn:spo:guest#thomas@territoirecirculaire.fr::" providerId="AD" clId="Web-{1032A506-7EC4-2AE4-4CBB-9FF5F49CE664}" dt="2025-07-22T09:30:56.771" v="1704" actId="1076"/>
          <ac:spMkLst>
            <pc:docMk/>
            <pc:sldMk cId="2221208429" sldId="281"/>
            <ac:spMk id="12" creationId="{D0636FB5-4EB7-16CF-193A-D5C8110096E4}"/>
          </ac:spMkLst>
        </pc:spChg>
        <pc:spChg chg="mod">
          <ac:chgData name="thomas@territoirecirculaire.fr" userId="S::urn:spo:guest#thomas@territoirecirculaire.fr::" providerId="AD" clId="Web-{1032A506-7EC4-2AE4-4CBB-9FF5F49CE664}" dt="2025-07-22T09:30:53.099" v="1702" actId="1076"/>
          <ac:spMkLst>
            <pc:docMk/>
            <pc:sldMk cId="2221208429" sldId="281"/>
            <ac:spMk id="29" creationId="{92A1BB59-4C2D-3A36-BC5B-2228A4969D39}"/>
          </ac:spMkLst>
        </pc:spChg>
        <pc:picChg chg="add mod">
          <ac:chgData name="thomas@territoirecirculaire.fr" userId="S::urn:spo:guest#thomas@territoirecirculaire.fr::" providerId="AD" clId="Web-{1032A506-7EC4-2AE4-4CBB-9FF5F49CE664}" dt="2025-07-22T09:30:53.146" v="1703" actId="1076"/>
          <ac:picMkLst>
            <pc:docMk/>
            <pc:sldMk cId="2221208429" sldId="281"/>
            <ac:picMk id="4" creationId="{EC5E82A4-4579-23C5-058B-3D6949AE01D0}"/>
          </ac:picMkLst>
        </pc:picChg>
      </pc:sldChg>
      <pc:sldChg chg="addSp delSp modSp modCm">
        <pc:chgData name="thomas@territoirecirculaire.fr" userId="S::urn:spo:guest#thomas@territoirecirculaire.fr::" providerId="AD" clId="Web-{1032A506-7EC4-2AE4-4CBB-9FF5F49CE664}" dt="2025-07-22T11:56:06.794" v="2504" actId="1076"/>
        <pc:sldMkLst>
          <pc:docMk/>
          <pc:sldMk cId="4175757526" sldId="282"/>
        </pc:sldMkLst>
        <pc:spChg chg="mod">
          <ac:chgData name="thomas@territoirecirculaire.fr" userId="S::urn:spo:guest#thomas@territoirecirculaire.fr::" providerId="AD" clId="Web-{1032A506-7EC4-2AE4-4CBB-9FF5F49CE664}" dt="2025-07-22T07:16:48.050" v="28" actId="1076"/>
          <ac:spMkLst>
            <pc:docMk/>
            <pc:sldMk cId="4175757526" sldId="282"/>
            <ac:spMk id="8" creationId="{26119D7E-19DA-A4F8-94B3-1499E4B9AF26}"/>
          </ac:spMkLst>
        </pc:spChg>
        <pc:spChg chg="mod">
          <ac:chgData name="thomas@territoirecirculaire.fr" userId="S::urn:spo:guest#thomas@territoirecirculaire.fr::" providerId="AD" clId="Web-{1032A506-7EC4-2AE4-4CBB-9FF5F49CE664}" dt="2025-07-22T07:16:24.127" v="24" actId="20577"/>
          <ac:spMkLst>
            <pc:docMk/>
            <pc:sldMk cId="4175757526" sldId="282"/>
            <ac:spMk id="14" creationId="{BEAB8BEA-0EB7-2B38-9A3B-BCDAEFE13C42}"/>
          </ac:spMkLst>
        </pc:spChg>
        <pc:spChg chg="mod">
          <ac:chgData name="thomas@territoirecirculaire.fr" userId="S::urn:spo:guest#thomas@territoirecirculaire.fr::" providerId="AD" clId="Web-{1032A506-7EC4-2AE4-4CBB-9FF5F49CE664}" dt="2025-07-22T10:32:57.383" v="2476" actId="20577"/>
          <ac:spMkLst>
            <pc:docMk/>
            <pc:sldMk cId="4175757526" sldId="282"/>
            <ac:spMk id="20" creationId="{90D6E7A5-83CE-3125-CC75-F2903A0255BD}"/>
          </ac:spMkLst>
        </pc:spChg>
        <pc:spChg chg="mod">
          <ac:chgData name="thomas@territoirecirculaire.fr" userId="S::urn:spo:guest#thomas@territoirecirculaire.fr::" providerId="AD" clId="Web-{1032A506-7EC4-2AE4-4CBB-9FF5F49CE664}" dt="2025-07-22T07:16:50.347" v="29" actId="14100"/>
          <ac:spMkLst>
            <pc:docMk/>
            <pc:sldMk cId="4175757526" sldId="282"/>
            <ac:spMk id="24" creationId="{9956D61F-2CEF-9E10-D0D9-0BCDD6BD32AA}"/>
          </ac:spMkLst>
        </pc:spChg>
        <pc:picChg chg="add mod">
          <ac:chgData name="thomas@territoirecirculaire.fr" userId="S::urn:spo:guest#thomas@territoirecirculaire.fr::" providerId="AD" clId="Web-{1032A506-7EC4-2AE4-4CBB-9FF5F49CE664}" dt="2025-07-22T10:34:27.714" v="2499" actId="1076"/>
          <ac:picMkLst>
            <pc:docMk/>
            <pc:sldMk cId="4175757526" sldId="282"/>
            <ac:picMk id="13" creationId="{5BDCB170-7CE6-F61D-0E64-01F28B8C87AB}"/>
          </ac:picMkLst>
        </pc:picChg>
        <pc:extLst>
          <p:ext xmlns:p="http://schemas.openxmlformats.org/presentationml/2006/main" uri="{D6D511B9-2390-475A-947B-AFAB55BFBCF1}">
            <pc226:cmChg xmlns:pc226="http://schemas.microsoft.com/office/powerpoint/2022/06/main/command" chg="mod">
              <pc226:chgData name="thomas@territoirecirculaire.fr" userId="S::urn:spo:guest#thomas@territoirecirculaire.fr::" providerId="AD" clId="Web-{1032A506-7EC4-2AE4-4CBB-9FF5F49CE664}" dt="2025-07-22T07:16:24.127" v="24" actId="20577"/>
              <pc2:cmMkLst xmlns:pc2="http://schemas.microsoft.com/office/powerpoint/2019/9/main/command">
                <pc:docMk/>
                <pc:sldMk cId="4175757526" sldId="282"/>
                <pc2:cmMk id="{A9E803BE-7BF2-436C-8C32-A521FA96BF92}"/>
              </pc2:cmMkLst>
            </pc226:cmChg>
          </p:ext>
        </pc:extLst>
      </pc:sldChg>
      <pc:sldChg chg="addSp delSp modSp">
        <pc:chgData name="thomas@territoirecirculaire.fr" userId="S::urn:spo:guest#thomas@territoirecirculaire.fr::" providerId="AD" clId="Web-{1032A506-7EC4-2AE4-4CBB-9FF5F49CE664}" dt="2025-07-22T09:33:04.573" v="1746" actId="1076"/>
        <pc:sldMkLst>
          <pc:docMk/>
          <pc:sldMk cId="2019324517" sldId="283"/>
        </pc:sldMkLst>
        <pc:spChg chg="mod">
          <ac:chgData name="thomas@territoirecirculaire.fr" userId="S::urn:spo:guest#thomas@territoirecirculaire.fr::" providerId="AD" clId="Web-{1032A506-7EC4-2AE4-4CBB-9FF5F49CE664}" dt="2025-07-22T09:32:23.446" v="1735" actId="20577"/>
          <ac:spMkLst>
            <pc:docMk/>
            <pc:sldMk cId="2019324517" sldId="283"/>
            <ac:spMk id="5" creationId="{70D198BF-3064-47FF-10CD-3172E4EB1FAA}"/>
          </ac:spMkLst>
        </pc:spChg>
        <pc:spChg chg="mod">
          <ac:chgData name="thomas@territoirecirculaire.fr" userId="S::urn:spo:guest#thomas@territoirecirculaire.fr::" providerId="AD" clId="Web-{1032A506-7EC4-2AE4-4CBB-9FF5F49CE664}" dt="2025-07-22T09:32:50.526" v="1742" actId="20577"/>
          <ac:spMkLst>
            <pc:docMk/>
            <pc:sldMk cId="2019324517" sldId="283"/>
            <ac:spMk id="8" creationId="{4789E231-CAFE-8E93-5723-580CA4EF9F5B}"/>
          </ac:spMkLst>
        </pc:spChg>
        <pc:spChg chg="mod">
          <ac:chgData name="thomas@territoirecirculaire.fr" userId="S::urn:spo:guest#thomas@territoirecirculaire.fr::" providerId="AD" clId="Web-{1032A506-7EC4-2AE4-4CBB-9FF5F49CE664}" dt="2025-07-22T09:32:29.619" v="1736" actId="1076"/>
          <ac:spMkLst>
            <pc:docMk/>
            <pc:sldMk cId="2019324517" sldId="283"/>
            <ac:spMk id="12" creationId="{4822CAFA-B315-A89C-0F53-4667D4BBE2D4}"/>
          </ac:spMkLst>
        </pc:spChg>
        <pc:spChg chg="mod">
          <ac:chgData name="thomas@territoirecirculaire.fr" userId="S::urn:spo:guest#thomas@territoirecirculaire.fr::" providerId="AD" clId="Web-{1032A506-7EC4-2AE4-4CBB-9FF5F49CE664}" dt="2025-07-22T09:31:18.116" v="1711" actId="20577"/>
          <ac:spMkLst>
            <pc:docMk/>
            <pc:sldMk cId="2019324517" sldId="283"/>
            <ac:spMk id="39" creationId="{E48CBFE5-CD86-B203-53B9-6135D6B4CF54}"/>
          </ac:spMkLst>
        </pc:spChg>
        <pc:spChg chg="mod">
          <ac:chgData name="thomas@territoirecirculaire.fr" userId="S::urn:spo:guest#thomas@territoirecirculaire.fr::" providerId="AD" clId="Web-{1032A506-7EC4-2AE4-4CBB-9FF5F49CE664}" dt="2025-07-22T09:33:04.557" v="1745" actId="1076"/>
          <ac:spMkLst>
            <pc:docMk/>
            <pc:sldMk cId="2019324517" sldId="283"/>
            <ac:spMk id="41" creationId="{EB9092FE-D081-E8F2-FE55-608803C592C2}"/>
          </ac:spMkLst>
        </pc:spChg>
        <pc:spChg chg="mod">
          <ac:chgData name="thomas@territoirecirculaire.fr" userId="S::urn:spo:guest#thomas@territoirecirculaire.fr::" providerId="AD" clId="Web-{1032A506-7EC4-2AE4-4CBB-9FF5F49CE664}" dt="2025-07-22T09:32:43.119" v="1738" actId="1076"/>
          <ac:spMkLst>
            <pc:docMk/>
            <pc:sldMk cId="2019324517" sldId="283"/>
            <ac:spMk id="51" creationId="{A960670D-2945-A951-65B1-2CFE125F6506}"/>
          </ac:spMkLst>
        </pc:spChg>
        <pc:spChg chg="mod">
          <ac:chgData name="thomas@territoirecirculaire.fr" userId="S::urn:spo:guest#thomas@territoirecirculaire.fr::" providerId="AD" clId="Web-{1032A506-7EC4-2AE4-4CBB-9FF5F49CE664}" dt="2025-07-22T09:33:01.354" v="1743" actId="1076"/>
          <ac:spMkLst>
            <pc:docMk/>
            <pc:sldMk cId="2019324517" sldId="283"/>
            <ac:spMk id="55" creationId="{AB33F2A1-7187-579C-956A-DD2CDA91699E}"/>
          </ac:spMkLst>
        </pc:spChg>
        <pc:grpChg chg="add mod">
          <ac:chgData name="thomas@territoirecirculaire.fr" userId="S::urn:spo:guest#thomas@territoirecirculaire.fr::" providerId="AD" clId="Web-{1032A506-7EC4-2AE4-4CBB-9FF5F49CE664}" dt="2025-07-22T09:31:42.742" v="1719" actId="1076"/>
          <ac:grpSpMkLst>
            <pc:docMk/>
            <pc:sldMk cId="2019324517" sldId="283"/>
            <ac:grpSpMk id="18" creationId="{1C6FC652-44F9-2BD4-4BD1-8970C35A72E4}"/>
          </ac:grpSpMkLst>
        </pc:grpChg>
        <pc:picChg chg="add mod">
          <ac:chgData name="thomas@territoirecirculaire.fr" userId="S::urn:spo:guest#thomas@territoirecirculaire.fr::" providerId="AD" clId="Web-{1032A506-7EC4-2AE4-4CBB-9FF5F49CE664}" dt="2025-07-22T09:33:04.573" v="1746" actId="1076"/>
          <ac:picMkLst>
            <pc:docMk/>
            <pc:sldMk cId="2019324517" sldId="283"/>
            <ac:picMk id="3" creationId="{5AB3D73B-F1F4-BA76-5D6A-EA5877BE5EAA}"/>
          </ac:picMkLst>
        </pc:picChg>
        <pc:picChg chg="mod">
          <ac:chgData name="thomas@territoirecirculaire.fr" userId="S::urn:spo:guest#thomas@territoirecirculaire.fr::" providerId="AD" clId="Web-{1032A506-7EC4-2AE4-4CBB-9FF5F49CE664}" dt="2025-07-22T09:32:47.854" v="1741" actId="1076"/>
          <ac:picMkLst>
            <pc:docMk/>
            <pc:sldMk cId="2019324517" sldId="283"/>
            <ac:picMk id="9" creationId="{6A823A3A-3248-C877-ABFB-7B098E50BB46}"/>
          </ac:picMkLst>
        </pc:picChg>
        <pc:picChg chg="mod">
          <ac:chgData name="thomas@territoirecirculaire.fr" userId="S::urn:spo:guest#thomas@territoirecirculaire.fr::" providerId="AD" clId="Web-{1032A506-7EC4-2AE4-4CBB-9FF5F49CE664}" dt="2025-07-22T09:32:43.088" v="1737" actId="1076"/>
          <ac:picMkLst>
            <pc:docMk/>
            <pc:sldMk cId="2019324517" sldId="283"/>
            <ac:picMk id="50" creationId="{EC4209A2-C9D7-AA5E-0F66-8DE7877C7ED0}"/>
          </ac:picMkLst>
        </pc:picChg>
        <pc:picChg chg="mod">
          <ac:chgData name="thomas@territoirecirculaire.fr" userId="S::urn:spo:guest#thomas@territoirecirculaire.fr::" providerId="AD" clId="Web-{1032A506-7EC4-2AE4-4CBB-9FF5F49CE664}" dt="2025-07-22T09:33:01.385" v="1744" actId="1076"/>
          <ac:picMkLst>
            <pc:docMk/>
            <pc:sldMk cId="2019324517" sldId="283"/>
            <ac:picMk id="56" creationId="{6FAB400B-F0FA-5AA5-98C8-D0CE08E2DF30}"/>
          </ac:picMkLst>
        </pc:picChg>
      </pc:sldChg>
    </pc:docChg>
  </pc:docChgLst>
  <pc:docChgLst>
    <pc:chgData name="thomas@territoirecirculaire.fr" userId="S::urn:spo:guest#thomas@territoirecirculaire.fr::" providerId="AD" clId="Web-{BB1FA89E-FB26-487C-88A0-D68643DAC92C}"/>
    <pc:docChg chg="modSld">
      <pc:chgData name="thomas@territoirecirculaire.fr" userId="S::urn:spo:guest#thomas@territoirecirculaire.fr::" providerId="AD" clId="Web-{BB1FA89E-FB26-487C-88A0-D68643DAC92C}" dt="2025-07-24T07:32:16.599" v="4" actId="20577"/>
      <pc:docMkLst>
        <pc:docMk/>
      </pc:docMkLst>
      <pc:sldChg chg="modSp">
        <pc:chgData name="thomas@territoirecirculaire.fr" userId="S::urn:spo:guest#thomas@territoirecirculaire.fr::" providerId="AD" clId="Web-{BB1FA89E-FB26-487C-88A0-D68643DAC92C}" dt="2025-07-24T07:32:16.599" v="4" actId="20577"/>
        <pc:sldMkLst>
          <pc:docMk/>
          <pc:sldMk cId="3387405280" sldId="286"/>
        </pc:sldMkLst>
        <pc:spChg chg="mod">
          <ac:chgData name="thomas@territoirecirculaire.fr" userId="S::urn:spo:guest#thomas@territoirecirculaire.fr::" providerId="AD" clId="Web-{BB1FA89E-FB26-487C-88A0-D68643DAC92C}" dt="2025-07-24T07:32:16.599" v="4" actId="20577"/>
          <ac:spMkLst>
            <pc:docMk/>
            <pc:sldMk cId="3387405280" sldId="286"/>
            <ac:spMk id="2" creationId="{49EEAE25-EF71-ACE8-5C50-F86734612AED}"/>
          </ac:spMkLst>
        </pc:spChg>
      </pc:sldChg>
    </pc:docChg>
  </pc:docChgLst>
  <pc:docChgLst>
    <pc:chgData name="camille@territoirecirculaire.fr" userId="S::urn:spo:guest#camille@territoirecirculaire.fr::" providerId="AD" clId="Web-{81F825F2-E818-0B34-A240-27C729129D2A}"/>
    <pc:docChg chg="addSld modSld modSection">
      <pc:chgData name="camille@territoirecirculaire.fr" userId="S::urn:spo:guest#camille@territoirecirculaire.fr::" providerId="AD" clId="Web-{81F825F2-E818-0B34-A240-27C729129D2A}" dt="2025-07-23T12:22:09.494" v="18" actId="1076"/>
      <pc:docMkLst>
        <pc:docMk/>
      </pc:docMkLst>
      <pc:sldChg chg="addSp modSp">
        <pc:chgData name="camille@territoirecirculaire.fr" userId="S::urn:spo:guest#camille@territoirecirculaire.fr::" providerId="AD" clId="Web-{81F825F2-E818-0B34-A240-27C729129D2A}" dt="2025-07-23T12:22:09.494" v="18" actId="1076"/>
        <pc:sldMkLst>
          <pc:docMk/>
          <pc:sldMk cId="3387405280" sldId="286"/>
        </pc:sldMkLst>
        <pc:spChg chg="add mod">
          <ac:chgData name="camille@territoirecirculaire.fr" userId="S::urn:spo:guest#camille@territoirecirculaire.fr::" providerId="AD" clId="Web-{81F825F2-E818-0B34-A240-27C729129D2A}" dt="2025-07-23T12:22:06.603" v="17" actId="14100"/>
          <ac:spMkLst>
            <pc:docMk/>
            <pc:sldMk cId="3387405280" sldId="286"/>
            <ac:spMk id="7" creationId="{945E218A-5D60-6F7F-C9E4-600464634B90}"/>
          </ac:spMkLst>
        </pc:spChg>
        <pc:picChg chg="add">
          <ac:chgData name="camille@territoirecirculaire.fr" userId="S::urn:spo:guest#camille@territoirecirculaire.fr::" providerId="AD" clId="Web-{81F825F2-E818-0B34-A240-27C729129D2A}" dt="2025-07-23T12:17:58.102" v="2"/>
          <ac:picMkLst>
            <pc:docMk/>
            <pc:sldMk cId="3387405280" sldId="286"/>
            <ac:picMk id="6" creationId="{7AF6E727-CEE2-7081-A885-1B0A8BD961C5}"/>
          </ac:picMkLst>
        </pc:picChg>
      </pc:sldChg>
      <pc:sldChg chg="addSp delSp modSp add replId">
        <pc:chgData name="camille@territoirecirculaire.fr" userId="S::urn:spo:guest#camille@territoirecirculaire.fr::" providerId="AD" clId="Web-{81F825F2-E818-0B34-A240-27C729129D2A}" dt="2025-07-23T12:18:38.058" v="8" actId="1076"/>
        <pc:sldMkLst>
          <pc:docMk/>
          <pc:sldMk cId="2826798861" sldId="287"/>
        </pc:sldMkLst>
      </pc:sldChg>
    </pc:docChg>
  </pc:docChgLst>
  <pc:docChgLst>
    <pc:chgData name="DEPARTE Alba" userId="S::alba.departe@ademe.fr::0ff8d8aa-dd21-4fdf-a885-7cf81b3018b8" providerId="AD" clId="Web-{852F614B-FD4A-5904-5AFA-22E9372D3BED}"/>
    <pc:docChg chg="mod modSld">
      <pc:chgData name="DEPARTE Alba" userId="S::alba.departe@ademe.fr::0ff8d8aa-dd21-4fdf-a885-7cf81b3018b8" providerId="AD" clId="Web-{852F614B-FD4A-5904-5AFA-22E9372D3BED}" dt="2025-07-22T10:30:35.169" v="1" actId="1076"/>
      <pc:docMkLst>
        <pc:docMk/>
      </pc:docMkLst>
      <pc:sldChg chg="modSp">
        <pc:chgData name="DEPARTE Alba" userId="S::alba.departe@ademe.fr::0ff8d8aa-dd21-4fdf-a885-7cf81b3018b8" providerId="AD" clId="Web-{852F614B-FD4A-5904-5AFA-22E9372D3BED}" dt="2025-07-22T10:30:35.169" v="1" actId="1076"/>
        <pc:sldMkLst>
          <pc:docMk/>
          <pc:sldMk cId="3492094650" sldId="278"/>
        </pc:sldMkLst>
        <pc:spChg chg="mod">
          <ac:chgData name="DEPARTE Alba" userId="S::alba.departe@ademe.fr::0ff8d8aa-dd21-4fdf-a885-7cf81b3018b8" providerId="AD" clId="Web-{852F614B-FD4A-5904-5AFA-22E9372D3BED}" dt="2025-07-22T10:30:35.169" v="1" actId="1076"/>
          <ac:spMkLst>
            <pc:docMk/>
            <pc:sldMk cId="3492094650" sldId="278"/>
            <ac:spMk id="20" creationId="{E35B0EEA-2FA3-A2E6-070A-B877491B9DE2}"/>
          </ac:spMkLst>
        </pc:spChg>
      </pc:sldChg>
    </pc:docChg>
  </pc:docChgLst>
  <pc:docChgLst>
    <pc:chgData name="DARGENNE Vincent" userId="S::vincent.dargenne@ademe.fr::4c6e9db6-8355-4244-89a8-4bf9061d79d4" providerId="AD" clId="Web-{2F5C2D69-1F3F-9246-77B8-B2843FD4DE69}"/>
    <pc:docChg chg="mod">
      <pc:chgData name="DARGENNE Vincent" userId="S::vincent.dargenne@ademe.fr::4c6e9db6-8355-4244-89a8-4bf9061d79d4" providerId="AD" clId="Web-{2F5C2D69-1F3F-9246-77B8-B2843FD4DE69}" dt="2025-07-22T10:08:34.303" v="0"/>
      <pc:docMkLst>
        <pc:docMk/>
      </pc:docMkLst>
    </pc:docChg>
  </pc:docChgLst>
  <pc:docChgLst>
    <pc:chgData name="CANAL David" userId="S::david.canal@ademe.fr::2232f894-cab9-463d-9c13-560de6086fa8" providerId="AD" clId="Web-{5E620CA5-E515-99CE-6EA4-13FFE84E48BC}"/>
    <pc:docChg chg="modSld">
      <pc:chgData name="CANAL David" userId="S::david.canal@ademe.fr::2232f894-cab9-463d-9c13-560de6086fa8" providerId="AD" clId="Web-{5E620CA5-E515-99CE-6EA4-13FFE84E48BC}" dt="2025-07-22T08:42:44.393" v="13" actId="20577"/>
      <pc:docMkLst>
        <pc:docMk/>
      </pc:docMkLst>
      <pc:sldChg chg="modSp">
        <pc:chgData name="CANAL David" userId="S::david.canal@ademe.fr::2232f894-cab9-463d-9c13-560de6086fa8" providerId="AD" clId="Web-{5E620CA5-E515-99CE-6EA4-13FFE84E48BC}" dt="2025-07-22T08:42:44.393" v="13" actId="20577"/>
        <pc:sldMkLst>
          <pc:docMk/>
          <pc:sldMk cId="2019324517" sldId="283"/>
        </pc:sldMkLst>
        <pc:spChg chg="mod ord">
          <ac:chgData name="CANAL David" userId="S::david.canal@ademe.fr::2232f894-cab9-463d-9c13-560de6086fa8" providerId="AD" clId="Web-{5E620CA5-E515-99CE-6EA4-13FFE84E48BC}" dt="2025-07-22T08:42:44.393" v="13" actId="20577"/>
          <ac:spMkLst>
            <pc:docMk/>
            <pc:sldMk cId="2019324517" sldId="283"/>
            <ac:spMk id="39" creationId="{E48CBFE5-CD86-B203-53B9-6135D6B4CF54}"/>
          </ac:spMkLst>
        </pc:spChg>
      </pc:sldChg>
    </pc:docChg>
  </pc:docChgLst>
  <pc:docChgLst>
    <pc:chgData name="thomas@territoirecirculaire.fr" userId="S::urn:spo:guest#thomas@territoirecirculaire.fr::" providerId="AD" clId="Web-{49E75270-9A51-EF2B-2CA3-CB849796F6C1}"/>
    <pc:docChg chg="modSld">
      <pc:chgData name="thomas@territoirecirculaire.fr" userId="S::urn:spo:guest#thomas@territoirecirculaire.fr::" providerId="AD" clId="Web-{49E75270-9A51-EF2B-2CA3-CB849796F6C1}" dt="2025-07-24T12:59:10.509" v="48" actId="20577"/>
      <pc:docMkLst>
        <pc:docMk/>
      </pc:docMkLst>
      <pc:sldChg chg="modSp">
        <pc:chgData name="thomas@territoirecirculaire.fr" userId="S::urn:spo:guest#thomas@territoirecirculaire.fr::" providerId="AD" clId="Web-{49E75270-9A51-EF2B-2CA3-CB849796F6C1}" dt="2025-07-24T12:58:13.241" v="32" actId="14100"/>
        <pc:sldMkLst>
          <pc:docMk/>
          <pc:sldMk cId="1971240879" sldId="272"/>
        </pc:sldMkLst>
        <pc:spChg chg="mod">
          <ac:chgData name="thomas@territoirecirculaire.fr" userId="S::urn:spo:guest#thomas@territoirecirculaire.fr::" providerId="AD" clId="Web-{49E75270-9A51-EF2B-2CA3-CB849796F6C1}" dt="2025-07-24T12:58:13.241" v="32" actId="14100"/>
          <ac:spMkLst>
            <pc:docMk/>
            <pc:sldMk cId="1971240879" sldId="272"/>
            <ac:spMk id="3" creationId="{3A960FD3-2D9F-0664-5238-8FFE2E381503}"/>
          </ac:spMkLst>
        </pc:spChg>
      </pc:sldChg>
      <pc:sldChg chg="modSp">
        <pc:chgData name="thomas@territoirecirculaire.fr" userId="S::urn:spo:guest#thomas@territoirecirculaire.fr::" providerId="AD" clId="Web-{49E75270-9A51-EF2B-2CA3-CB849796F6C1}" dt="2025-07-24T12:57:27.661" v="30" actId="14100"/>
        <pc:sldMkLst>
          <pc:docMk/>
          <pc:sldMk cId="4175757526" sldId="282"/>
        </pc:sldMkLst>
        <pc:spChg chg="mod">
          <ac:chgData name="thomas@territoirecirculaire.fr" userId="S::urn:spo:guest#thomas@territoirecirculaire.fr::" providerId="AD" clId="Web-{49E75270-9A51-EF2B-2CA3-CB849796F6C1}" dt="2025-07-24T12:57:27.661" v="30" actId="14100"/>
          <ac:spMkLst>
            <pc:docMk/>
            <pc:sldMk cId="4175757526" sldId="282"/>
            <ac:spMk id="4" creationId="{52E09A3B-EA21-3352-3CE4-D66C191A2B0C}"/>
          </ac:spMkLst>
        </pc:spChg>
      </pc:sldChg>
      <pc:sldChg chg="delSp modSp">
        <pc:chgData name="thomas@territoirecirculaire.fr" userId="S::urn:spo:guest#thomas@territoirecirculaire.fr::" providerId="AD" clId="Web-{49E75270-9A51-EF2B-2CA3-CB849796F6C1}" dt="2025-07-24T12:59:10.509" v="48" actId="20577"/>
        <pc:sldMkLst>
          <pc:docMk/>
          <pc:sldMk cId="3387405280" sldId="286"/>
        </pc:sldMkLst>
        <pc:spChg chg="mod">
          <ac:chgData name="thomas@territoirecirculaire.fr" userId="S::urn:spo:guest#thomas@territoirecirculaire.fr::" providerId="AD" clId="Web-{49E75270-9A51-EF2B-2CA3-CB849796F6C1}" dt="2025-07-24T12:59:10.509" v="48" actId="20577"/>
          <ac:spMkLst>
            <pc:docMk/>
            <pc:sldMk cId="3387405280" sldId="286"/>
            <ac:spMk id="2" creationId="{49EEAE25-EF71-ACE8-5C50-F86734612AED}"/>
          </ac:spMkLst>
        </pc:spChg>
        <pc:spChg chg="mod">
          <ac:chgData name="thomas@territoirecirculaire.fr" userId="S::urn:spo:guest#thomas@territoirecirculaire.fr::" providerId="AD" clId="Web-{49E75270-9A51-EF2B-2CA3-CB849796F6C1}" dt="2025-07-24T12:58:57.883" v="36" actId="1076"/>
          <ac:spMkLst>
            <pc:docMk/>
            <pc:sldMk cId="3387405280" sldId="286"/>
            <ac:spMk id="7" creationId="{945E218A-5D60-6F7F-C9E4-600464634B90}"/>
          </ac:spMkLst>
        </pc:spChg>
        <pc:picChg chg="mod">
          <ac:chgData name="thomas@territoirecirculaire.fr" userId="S::urn:spo:guest#thomas@territoirecirculaire.fr::" providerId="AD" clId="Web-{49E75270-9A51-EF2B-2CA3-CB849796F6C1}" dt="2025-07-24T12:56:41.472" v="25" actId="1076"/>
          <ac:picMkLst>
            <pc:docMk/>
            <pc:sldMk cId="3387405280" sldId="286"/>
            <ac:picMk id="6" creationId="{7AF6E727-CEE2-7081-A885-1B0A8BD961C5}"/>
          </ac:picMkLst>
        </pc:picChg>
      </pc:sldChg>
    </pc:docChg>
  </pc:docChgLst>
  <pc:docChgLst>
    <pc:chgData name="thomas@territoirecirculaire.fr" userId="S::urn:spo:guest#thomas@territoirecirculaire.fr::" providerId="AD" clId="Web-{6CFEA1A8-25ED-5C10-990E-EB6CFA33065E}"/>
    <pc:docChg chg="modSld">
      <pc:chgData name="thomas@territoirecirculaire.fr" userId="S::urn:spo:guest#thomas@territoirecirculaire.fr::" providerId="AD" clId="Web-{6CFEA1A8-25ED-5C10-990E-EB6CFA33065E}" dt="2025-07-24T13:01:21.185" v="3" actId="14100"/>
      <pc:docMkLst>
        <pc:docMk/>
      </pc:docMkLst>
      <pc:sldChg chg="modSp">
        <pc:chgData name="thomas@territoirecirculaire.fr" userId="S::urn:spo:guest#thomas@territoirecirculaire.fr::" providerId="AD" clId="Web-{6CFEA1A8-25ED-5C10-990E-EB6CFA33065E}" dt="2025-07-24T13:01:21.185" v="3" actId="14100"/>
        <pc:sldMkLst>
          <pc:docMk/>
          <pc:sldMk cId="3387405280" sldId="286"/>
        </pc:sldMkLst>
        <pc:spChg chg="mod">
          <ac:chgData name="thomas@territoirecirculaire.fr" userId="S::urn:spo:guest#thomas@territoirecirculaire.fr::" providerId="AD" clId="Web-{6CFEA1A8-25ED-5C10-990E-EB6CFA33065E}" dt="2025-07-24T13:01:21.185" v="3" actId="14100"/>
          <ac:spMkLst>
            <pc:docMk/>
            <pc:sldMk cId="3387405280" sldId="286"/>
            <ac:spMk id="2" creationId="{49EEAE25-EF71-ACE8-5C50-F86734612AED}"/>
          </ac:spMkLst>
        </pc:spChg>
        <pc:picChg chg="mod">
          <ac:chgData name="thomas@territoirecirculaire.fr" userId="S::urn:spo:guest#thomas@territoirecirculaire.fr::" providerId="AD" clId="Web-{6CFEA1A8-25ED-5C10-990E-EB6CFA33065E}" dt="2025-07-24T13:01:20.936" v="2" actId="1076"/>
          <ac:picMkLst>
            <pc:docMk/>
            <pc:sldMk cId="3387405280" sldId="286"/>
            <ac:picMk id="13" creationId="{02E41655-E1CF-193D-7E69-55C5C002B0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EDFD6-5C12-9D4E-B813-36F16F502480}" type="datetimeFigureOut">
              <a:rPr lang="fr-FR" smtClean="0"/>
              <a:t>29/07/2025</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F20E3-CB85-7149-89BD-8F4067227C65}" type="slidenum">
              <a:rPr lang="fr-FR" smtClean="0"/>
              <a:t>‹N°›</a:t>
            </a:fld>
            <a:endParaRPr lang="fr-FR"/>
          </a:p>
        </p:txBody>
      </p:sp>
    </p:spTree>
    <p:extLst>
      <p:ext uri="{BB962C8B-B14F-4D97-AF65-F5344CB8AC3E}">
        <p14:creationId xmlns:p14="http://schemas.microsoft.com/office/powerpoint/2010/main" val="320884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t>
            </a:r>
          </a:p>
        </p:txBody>
      </p:sp>
      <p:sp>
        <p:nvSpPr>
          <p:cNvPr id="4" name="Espace réservé du numéro de diapositive 3"/>
          <p:cNvSpPr>
            <a:spLocks noGrp="1"/>
          </p:cNvSpPr>
          <p:nvPr>
            <p:ph type="sldNum" sz="quarter" idx="5"/>
          </p:nvPr>
        </p:nvSpPr>
        <p:spPr/>
        <p:txBody>
          <a:bodyPr/>
          <a:lstStyle/>
          <a:p>
            <a:fld id="{FF3F20E3-CB85-7149-89BD-8F4067227C65}" type="slidenum">
              <a:rPr lang="fr-FR" smtClean="0"/>
              <a:t>2</a:t>
            </a:fld>
            <a:endParaRPr lang="fr-FR"/>
          </a:p>
        </p:txBody>
      </p:sp>
    </p:spTree>
    <p:extLst>
      <p:ext uri="{BB962C8B-B14F-4D97-AF65-F5344CB8AC3E}">
        <p14:creationId xmlns:p14="http://schemas.microsoft.com/office/powerpoint/2010/main" val="410451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3F579-B490-1774-A49C-B1974C9E5C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EB8652-25FC-BBA9-AEE7-2ABEE4F8E1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92AB70-C979-2D71-7884-AFA5410B94C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7E35E4E-C628-7AAB-C150-1522EDCB828C}"/>
              </a:ext>
            </a:extLst>
          </p:cNvPr>
          <p:cNvSpPr>
            <a:spLocks noGrp="1"/>
          </p:cNvSpPr>
          <p:nvPr>
            <p:ph type="sldNum" sz="quarter" idx="5"/>
          </p:nvPr>
        </p:nvSpPr>
        <p:spPr/>
        <p:txBody>
          <a:bodyPr/>
          <a:lstStyle/>
          <a:p>
            <a:fld id="{FF3F20E3-CB85-7149-89BD-8F4067227C65}" type="slidenum">
              <a:rPr lang="fr-FR" smtClean="0"/>
              <a:t>15</a:t>
            </a:fld>
            <a:endParaRPr lang="fr-FR"/>
          </a:p>
        </p:txBody>
      </p:sp>
    </p:spTree>
    <p:extLst>
      <p:ext uri="{BB962C8B-B14F-4D97-AF65-F5344CB8AC3E}">
        <p14:creationId xmlns:p14="http://schemas.microsoft.com/office/powerpoint/2010/main" val="92142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BE5AB58-22E8-4E41-8FED-78A64D033433}" type="slidenum">
              <a:rPr lang="fr-FR" smtClean="0"/>
              <a:t>16</a:t>
            </a:fld>
            <a:endParaRPr lang="fr-FR"/>
          </a:p>
        </p:txBody>
      </p:sp>
    </p:spTree>
    <p:extLst>
      <p:ext uri="{BB962C8B-B14F-4D97-AF65-F5344CB8AC3E}">
        <p14:creationId xmlns:p14="http://schemas.microsoft.com/office/powerpoint/2010/main" val="244295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565EB-5688-C829-6552-AA8AFFC6B0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81B85A-4055-922C-FD4D-9527229F6F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24D541-8167-4A9A-A074-3066BE04D33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83D6076-5A05-6985-3B6D-A9410C817669}"/>
              </a:ext>
            </a:extLst>
          </p:cNvPr>
          <p:cNvSpPr>
            <a:spLocks noGrp="1"/>
          </p:cNvSpPr>
          <p:nvPr>
            <p:ph type="sldNum" sz="quarter" idx="5"/>
          </p:nvPr>
        </p:nvSpPr>
        <p:spPr/>
        <p:txBody>
          <a:bodyPr/>
          <a:lstStyle/>
          <a:p>
            <a:fld id="{FF3F20E3-CB85-7149-89BD-8F4067227C65}" type="slidenum">
              <a:rPr lang="fr-FR" smtClean="0"/>
              <a:t>17</a:t>
            </a:fld>
            <a:endParaRPr lang="fr-FR"/>
          </a:p>
        </p:txBody>
      </p:sp>
    </p:spTree>
    <p:extLst>
      <p:ext uri="{BB962C8B-B14F-4D97-AF65-F5344CB8AC3E}">
        <p14:creationId xmlns:p14="http://schemas.microsoft.com/office/powerpoint/2010/main" val="3592173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3FDB-ADF1-4196-4C18-E96932B9AB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7A689F-8827-95ED-8B8C-6C94F42D6C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B89DD5-790C-617A-F26B-47B7A9728B7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3B1646-A286-7D74-ED30-C45792621CF8}"/>
              </a:ext>
            </a:extLst>
          </p:cNvPr>
          <p:cNvSpPr>
            <a:spLocks noGrp="1"/>
          </p:cNvSpPr>
          <p:nvPr>
            <p:ph type="sldNum" sz="quarter" idx="5"/>
          </p:nvPr>
        </p:nvSpPr>
        <p:spPr/>
        <p:txBody>
          <a:bodyPr/>
          <a:lstStyle/>
          <a:p>
            <a:fld id="{8BE5AB58-22E8-4E41-8FED-78A64D033433}" type="slidenum">
              <a:rPr lang="fr-FR" smtClean="0"/>
              <a:t>18</a:t>
            </a:fld>
            <a:endParaRPr lang="fr-FR"/>
          </a:p>
        </p:txBody>
      </p:sp>
    </p:spTree>
    <p:extLst>
      <p:ext uri="{BB962C8B-B14F-4D97-AF65-F5344CB8AC3E}">
        <p14:creationId xmlns:p14="http://schemas.microsoft.com/office/powerpoint/2010/main" val="233317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3A8A-C979-610A-6D99-110428289E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3A7314-E66C-9AF5-6D77-E8D0C23B88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29425D-AAD3-64D5-1D2E-B708897309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60B5523-2D52-CFB0-BE33-3DA9EF47120E}"/>
              </a:ext>
            </a:extLst>
          </p:cNvPr>
          <p:cNvSpPr>
            <a:spLocks noGrp="1"/>
          </p:cNvSpPr>
          <p:nvPr>
            <p:ph type="sldNum" sz="quarter" idx="5"/>
          </p:nvPr>
        </p:nvSpPr>
        <p:spPr/>
        <p:txBody>
          <a:bodyPr/>
          <a:lstStyle/>
          <a:p>
            <a:fld id="{FF3F20E3-CB85-7149-89BD-8F4067227C65}" type="slidenum">
              <a:rPr lang="fr-FR" smtClean="0"/>
              <a:t>19</a:t>
            </a:fld>
            <a:endParaRPr lang="fr-FR"/>
          </a:p>
        </p:txBody>
      </p:sp>
    </p:spTree>
    <p:extLst>
      <p:ext uri="{BB962C8B-B14F-4D97-AF65-F5344CB8AC3E}">
        <p14:creationId xmlns:p14="http://schemas.microsoft.com/office/powerpoint/2010/main" val="197982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F3F20E3-CB85-7149-89BD-8F4067227C65}" type="slidenum">
              <a:rPr lang="fr-FR" smtClean="0"/>
              <a:t>5</a:t>
            </a:fld>
            <a:endParaRPr lang="fr-FR"/>
          </a:p>
        </p:txBody>
      </p:sp>
    </p:spTree>
    <p:extLst>
      <p:ext uri="{BB962C8B-B14F-4D97-AF65-F5344CB8AC3E}">
        <p14:creationId xmlns:p14="http://schemas.microsoft.com/office/powerpoint/2010/main" val="274156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F3F20E3-CB85-7149-89BD-8F4067227C65}" type="slidenum">
              <a:rPr lang="fr-FR" smtClean="0"/>
              <a:t>6</a:t>
            </a:fld>
            <a:endParaRPr lang="fr-FR"/>
          </a:p>
        </p:txBody>
      </p:sp>
    </p:spTree>
    <p:extLst>
      <p:ext uri="{BB962C8B-B14F-4D97-AF65-F5344CB8AC3E}">
        <p14:creationId xmlns:p14="http://schemas.microsoft.com/office/powerpoint/2010/main" val="193884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4489D-F8C3-F902-882B-0F160FC15B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B0F0F4-38FA-B15C-3892-D71FB1123D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19A23E-3D1B-7A97-055D-88A1F14BC46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1D70CEC-8B48-5013-DEF3-C107BB7416C1}"/>
              </a:ext>
            </a:extLst>
          </p:cNvPr>
          <p:cNvSpPr>
            <a:spLocks noGrp="1"/>
          </p:cNvSpPr>
          <p:nvPr>
            <p:ph type="sldNum" sz="quarter" idx="5"/>
          </p:nvPr>
        </p:nvSpPr>
        <p:spPr/>
        <p:txBody>
          <a:bodyPr/>
          <a:lstStyle/>
          <a:p>
            <a:fld id="{FF3F20E3-CB85-7149-89BD-8F4067227C65}" type="slidenum">
              <a:rPr lang="fr-FR" smtClean="0"/>
              <a:t>7</a:t>
            </a:fld>
            <a:endParaRPr lang="fr-FR"/>
          </a:p>
        </p:txBody>
      </p:sp>
    </p:spTree>
    <p:extLst>
      <p:ext uri="{BB962C8B-B14F-4D97-AF65-F5344CB8AC3E}">
        <p14:creationId xmlns:p14="http://schemas.microsoft.com/office/powerpoint/2010/main" val="414606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F3F20E3-CB85-7149-89BD-8F4067227C65}" type="slidenum">
              <a:rPr lang="fr-FR" smtClean="0"/>
              <a:t>8</a:t>
            </a:fld>
            <a:endParaRPr lang="fr-FR"/>
          </a:p>
        </p:txBody>
      </p:sp>
    </p:spTree>
    <p:extLst>
      <p:ext uri="{BB962C8B-B14F-4D97-AF65-F5344CB8AC3E}">
        <p14:creationId xmlns:p14="http://schemas.microsoft.com/office/powerpoint/2010/main" val="3551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AC29-8AF3-A35A-5DF4-3EA6BF7E08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2353F-39AE-2F12-6355-46CB4B0382E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4207D0-3504-6E8B-4675-43427A645CF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F80EC3C-51F9-ED4C-8B93-3463F576D79F}"/>
              </a:ext>
            </a:extLst>
          </p:cNvPr>
          <p:cNvSpPr>
            <a:spLocks noGrp="1"/>
          </p:cNvSpPr>
          <p:nvPr>
            <p:ph type="sldNum" sz="quarter" idx="5"/>
          </p:nvPr>
        </p:nvSpPr>
        <p:spPr/>
        <p:txBody>
          <a:bodyPr/>
          <a:lstStyle/>
          <a:p>
            <a:fld id="{FF3F20E3-CB85-7149-89BD-8F4067227C65}" type="slidenum">
              <a:rPr lang="fr-FR" smtClean="0"/>
              <a:t>9</a:t>
            </a:fld>
            <a:endParaRPr lang="fr-FR"/>
          </a:p>
        </p:txBody>
      </p:sp>
    </p:spTree>
    <p:extLst>
      <p:ext uri="{BB962C8B-B14F-4D97-AF65-F5344CB8AC3E}">
        <p14:creationId xmlns:p14="http://schemas.microsoft.com/office/powerpoint/2010/main" val="14500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49C0D-015E-7B0F-6475-946D4CF461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A327C7-5C51-A1EF-2FDC-CC10A8EEEC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068123-ECE2-A6C3-01F0-720A477EE8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110603A-D384-522C-27DF-C57AC0247509}"/>
              </a:ext>
            </a:extLst>
          </p:cNvPr>
          <p:cNvSpPr>
            <a:spLocks noGrp="1"/>
          </p:cNvSpPr>
          <p:nvPr>
            <p:ph type="sldNum" sz="quarter" idx="5"/>
          </p:nvPr>
        </p:nvSpPr>
        <p:spPr/>
        <p:txBody>
          <a:bodyPr/>
          <a:lstStyle/>
          <a:p>
            <a:fld id="{FF3F20E3-CB85-7149-89BD-8F4067227C65}" type="slidenum">
              <a:rPr lang="fr-FR" smtClean="0"/>
              <a:t>11</a:t>
            </a:fld>
            <a:endParaRPr lang="fr-FR"/>
          </a:p>
        </p:txBody>
      </p:sp>
    </p:spTree>
    <p:extLst>
      <p:ext uri="{BB962C8B-B14F-4D97-AF65-F5344CB8AC3E}">
        <p14:creationId xmlns:p14="http://schemas.microsoft.com/office/powerpoint/2010/main" val="42677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522E6-BC2C-7E89-BB57-D5670FDE39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5F2643-C827-9087-9ABB-7202DED2AD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13A9E6-987F-6E25-A147-5B561BCA28B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B3AF05B-AF01-9406-3E6A-9EFE12DCFB15}"/>
              </a:ext>
            </a:extLst>
          </p:cNvPr>
          <p:cNvSpPr>
            <a:spLocks noGrp="1"/>
          </p:cNvSpPr>
          <p:nvPr>
            <p:ph type="sldNum" sz="quarter" idx="5"/>
          </p:nvPr>
        </p:nvSpPr>
        <p:spPr/>
        <p:txBody>
          <a:bodyPr/>
          <a:lstStyle/>
          <a:p>
            <a:fld id="{FF3F20E3-CB85-7149-89BD-8F4067227C65}" type="slidenum">
              <a:rPr lang="fr-FR" smtClean="0"/>
              <a:t>13</a:t>
            </a:fld>
            <a:endParaRPr lang="fr-FR"/>
          </a:p>
        </p:txBody>
      </p:sp>
    </p:spTree>
    <p:extLst>
      <p:ext uri="{BB962C8B-B14F-4D97-AF65-F5344CB8AC3E}">
        <p14:creationId xmlns:p14="http://schemas.microsoft.com/office/powerpoint/2010/main" val="215986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F3F20E3-CB85-7149-89BD-8F4067227C65}" type="slidenum">
              <a:rPr lang="fr-FR" smtClean="0"/>
              <a:t>14</a:t>
            </a:fld>
            <a:endParaRPr lang="fr-FR"/>
          </a:p>
        </p:txBody>
      </p:sp>
    </p:spTree>
    <p:extLst>
      <p:ext uri="{BB962C8B-B14F-4D97-AF65-F5344CB8AC3E}">
        <p14:creationId xmlns:p14="http://schemas.microsoft.com/office/powerpoint/2010/main" val="278615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fr-FR"/>
              <a:t>Modifiez le style du titre</a:t>
            </a:r>
            <a:endParaRPr lang="en-US"/>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050474C8-9BE3-4548-B41C-08E1A30E1F75}" type="datetimeFigureOut">
              <a:rPr lang="fr-FR" smtClean="0"/>
              <a:t>29/07/2025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2021162073"/>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0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50474C8-9BE3-4548-B41C-08E1A30E1F75}" type="datetimeFigureOut">
              <a:rPr lang="fr-FR" smtClean="0"/>
              <a:t>29/07/2025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13310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50474C8-9BE3-4548-B41C-08E1A30E1F75}" type="datetimeFigureOut">
              <a:rPr lang="fr-FR" smtClean="0"/>
              <a:t>29/07/2025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366877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50474C8-9BE3-4548-B41C-08E1A30E1F75}" type="datetimeFigureOut">
              <a:rPr lang="fr-FR" smtClean="0"/>
              <a:t>29/07/2025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422599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fr-FR"/>
              <a:t>Modifiez le style du titre</a:t>
            </a:r>
            <a:endParaRPr lang="en-US"/>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0474C8-9BE3-4548-B41C-08E1A30E1F75}" type="datetimeFigureOut">
              <a:rPr lang="fr-FR" smtClean="0"/>
              <a:t>29/07/2025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33340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60083" y="3407833"/>
            <a:ext cx="4080510" cy="81224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860608" y="3407833"/>
            <a:ext cx="4080510" cy="81224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50474C8-9BE3-4548-B41C-08E1A30E1F75}" type="datetimeFigureOut">
              <a:rPr lang="fr-FR" smtClean="0"/>
              <a:t>29/07/2025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270352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fr-FR"/>
              <a:t>Modifiez le style du titre</a:t>
            </a:r>
            <a:endParaRPr lang="en-US"/>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Cliquez pour modifier les styles du texte du masque</a:t>
            </a:r>
          </a:p>
        </p:txBody>
      </p:sp>
      <p:sp>
        <p:nvSpPr>
          <p:cNvPr id="4" name="Content Placeholder 3"/>
          <p:cNvSpPr>
            <a:spLocks noGrp="1"/>
          </p:cNvSpPr>
          <p:nvPr>
            <p:ph sz="half" idx="2"/>
          </p:nvPr>
        </p:nvSpPr>
        <p:spPr>
          <a:xfrm>
            <a:off x="661334" y="4676140"/>
            <a:ext cx="4061757" cy="68778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Cliquez pour modifier les styles du texte du masque</a:t>
            </a:r>
          </a:p>
        </p:txBody>
      </p:sp>
      <p:sp>
        <p:nvSpPr>
          <p:cNvPr id="6" name="Content Placeholder 5"/>
          <p:cNvSpPr>
            <a:spLocks noGrp="1"/>
          </p:cNvSpPr>
          <p:nvPr>
            <p:ph sz="quarter" idx="4"/>
          </p:nvPr>
        </p:nvSpPr>
        <p:spPr>
          <a:xfrm>
            <a:off x="4860608" y="4676140"/>
            <a:ext cx="4081761" cy="68778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50474C8-9BE3-4548-B41C-08E1A30E1F75}" type="datetimeFigureOut">
              <a:rPr lang="fr-FR" smtClean="0"/>
              <a:t>29/07/2025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269086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50474C8-9BE3-4548-B41C-08E1A30E1F75}" type="datetimeFigureOut">
              <a:rPr lang="fr-FR" smtClean="0"/>
              <a:t>29/07/2025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181723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474C8-9BE3-4548-B41C-08E1A30E1F75}" type="datetimeFigureOut">
              <a:rPr lang="fr-FR" smtClean="0"/>
              <a:t>29/07/2025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176465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0474C8-9BE3-4548-B41C-08E1A30E1F75}" type="datetimeFigureOut">
              <a:rPr lang="fr-FR" smtClean="0"/>
              <a:t>29/07/2025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121061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a:t>Cliquez sur l'icône pour ajouter une image</a:t>
            </a:r>
            <a:endParaRPr lang="en-US"/>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0474C8-9BE3-4548-B41C-08E1A30E1F75}" type="datetimeFigureOut">
              <a:rPr lang="fr-FR" smtClean="0"/>
              <a:t>29/07/2025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733658-AAD3-4FBE-A85A-B4B594B36CA2}" type="slidenum">
              <a:rPr lang="fr-FR" smtClean="0"/>
              <a:t>‹N°›</a:t>
            </a:fld>
            <a:endParaRPr lang="fr-FR"/>
          </a:p>
        </p:txBody>
      </p:sp>
    </p:spTree>
    <p:extLst>
      <p:ext uri="{BB962C8B-B14F-4D97-AF65-F5344CB8AC3E}">
        <p14:creationId xmlns:p14="http://schemas.microsoft.com/office/powerpoint/2010/main" val="3090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82000"/>
                  </a:schemeClr>
                </a:solidFill>
              </a:defRPr>
            </a:lvl1pPr>
          </a:lstStyle>
          <a:p>
            <a:fld id="{050474C8-9BE3-4548-B41C-08E1A30E1F75}" type="datetimeFigureOut">
              <a:rPr lang="fr-FR" smtClean="0"/>
              <a:t>29/07/2025</a:t>
            </a:fld>
            <a:endParaRPr lang="fr-F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82000"/>
                  </a:schemeClr>
                </a:solidFill>
              </a:defRPr>
            </a:lvl1pPr>
          </a:lstStyle>
          <a:p>
            <a:fld id="{E6733658-AAD3-4FBE-A85A-B4B594B36CA2}" type="slidenum">
              <a:rPr lang="fr-FR" smtClean="0"/>
              <a:t>‹N°›</a:t>
            </a:fld>
            <a:endParaRPr lang="fr-FR"/>
          </a:p>
        </p:txBody>
      </p:sp>
    </p:spTree>
    <p:extLst>
      <p:ext uri="{BB962C8B-B14F-4D97-AF65-F5344CB8AC3E}">
        <p14:creationId xmlns:p14="http://schemas.microsoft.com/office/powerpoint/2010/main" val="1682339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cress-na.org/wp-content/uploads/2022/12/Le-livre-blanc-de-la-RTE-1.pdf" TargetMode="External"/><Relationship Id="rId1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30.svg"/><Relationship Id="rId12" Type="http://schemas.openxmlformats.org/officeDocument/2006/relationships/image" Target="../media/image13.sv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21.svg"/><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2.png"/><Relationship Id="rId5" Type="http://schemas.openxmlformats.org/officeDocument/2006/relationships/image" Target="../media/image34.svg"/><Relationship Id="rId15" Type="http://schemas.openxmlformats.org/officeDocument/2006/relationships/image" Target="../media/image20.png"/><Relationship Id="rId10" Type="http://schemas.openxmlformats.org/officeDocument/2006/relationships/image" Target="../media/image10.png"/><Relationship Id="rId19"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image" Target="../media/image32.svg"/><Relationship Id="rId14" Type="http://schemas.openxmlformats.org/officeDocument/2006/relationships/hyperlink" Target="https://www.legifrance.gouv.fr/codes/article_lc/LEGIARTI00004397501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image" Target="../media/image28.png"/><Relationship Id="rId7" Type="http://schemas.openxmlformats.org/officeDocument/2006/relationships/image" Target="../media/image8.png"/><Relationship Id="rId12" Type="http://schemas.openxmlformats.org/officeDocument/2006/relationships/image" Target="../media/image24.png"/><Relationship Id="rId17" Type="http://schemas.openxmlformats.org/officeDocument/2006/relationships/image" Target="../media/image27.sv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https://www.intercommunalites.fr/app/uploads/2022/10/2019-04-adcf-adden-cadre-legal-urbanisme-commercial.pdf" TargetMode="External"/><Relationship Id="rId11" Type="http://schemas.openxmlformats.org/officeDocument/2006/relationships/image" Target="../media/image17.svg"/><Relationship Id="rId5" Type="http://schemas.openxmlformats.org/officeDocument/2006/relationships/hyperlink" Target="https://bilans-ges.ademe.fr/" TargetMode="External"/><Relationship Id="rId1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hyperlink" Target="https://www.entreprises.gouv.fr/cnac/decisions-et-avis"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lescanaux.com/les-canaux-ressources/soco-la-premiere-fonciere-commerciale-solidaire/" TargetMode="External"/><Relationship Id="rId18" Type="http://schemas.openxmlformats.org/officeDocument/2006/relationships/hyperlink" Target="https://www.editions-apogee.com/accueil/714-murs-solidaires.html" TargetMode="External"/><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30.svg"/><Relationship Id="rId12" Type="http://schemas.openxmlformats.org/officeDocument/2006/relationships/image" Target="../media/image13.svg"/><Relationship Id="rId17" Type="http://schemas.openxmlformats.org/officeDocument/2006/relationships/hyperlink" Target="https://villagesvivants.com/" TargetMode="External"/><Relationship Id="rId2" Type="http://schemas.openxmlformats.org/officeDocument/2006/relationships/image" Target="../media/image8.png"/><Relationship Id="rId16" Type="http://schemas.openxmlformats.org/officeDocument/2006/relationships/hyperlink" Target="https://www.basecommune.com/" TargetMode="External"/><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2.png"/><Relationship Id="rId24" Type="http://schemas.openxmlformats.org/officeDocument/2006/relationships/image" Target="../media/image2.svg"/><Relationship Id="rId5" Type="http://schemas.openxmlformats.org/officeDocument/2006/relationships/image" Target="../media/image34.svg"/><Relationship Id="rId15" Type="http://schemas.openxmlformats.org/officeDocument/2006/relationships/hyperlink" Target="https://www.emmaus-epargne-solidaire.org/" TargetMode="External"/><Relationship Id="rId23" Type="http://schemas.openxmlformats.org/officeDocument/2006/relationships/image" Target="../media/image1.png"/><Relationship Id="rId10" Type="http://schemas.openxmlformats.org/officeDocument/2006/relationships/image" Target="../media/image10.png"/><Relationship Id="rId19" Type="http://schemas.openxmlformats.org/officeDocument/2006/relationships/image" Target="../media/image20.png"/><Relationship Id="rId4" Type="http://schemas.openxmlformats.org/officeDocument/2006/relationships/image" Target="../media/image33.png"/><Relationship Id="rId9" Type="http://schemas.openxmlformats.org/officeDocument/2006/relationships/image" Target="../media/image32.svg"/><Relationship Id="rId14" Type="http://schemas.openxmlformats.org/officeDocument/2006/relationships/hyperlink" Target="https://atis-asso.org/entrepreneurs/la-fonciere-solidaire-nouvelle-aquitaine/" TargetMode="External"/><Relationship Id="rId22"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plainecommune.fr/fileadmin/user_upload/Portail_Plaine_Commune/LA_DOC/PROJET_DE_TERRITOIRE/PLUI/PLUi_Exutoire/TOME_3-ORIENTATIONS_D_AMENAGEMENT_ET_DE_PROGRAMMATION/3-2_OAP_thematiques/3-2-2_OAP_Commerce_et_artisanat.pdf" TargetMode="External"/><Relationship Id="rId1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17.svg"/><Relationship Id="rId12" Type="http://schemas.openxmlformats.org/officeDocument/2006/relationships/hyperlink" Target="https://opendata.koumoul.com/applications/carte-des-parcelles-des-personnes-morales-majic?lat=49.17999238455556&amp;lng=-0.4028236134930694&amp;zoom=12.681109290847415&amp;selected=14118000IY0211" TargetMode="External"/><Relationship Id="rId17" Type="http://schemas.openxmlformats.org/officeDocument/2006/relationships/image" Target="../media/image15.svg"/><Relationship Id="rId2" Type="http://schemas.openxmlformats.org/officeDocument/2006/relationships/notesSlide" Target="../notesSlides/notesSlide8.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koumoul.com/data-fair/app/0St-hk7-Z3IQhogvjpx9V%3ApTEcHXzHZduHoXQQjvLdL" TargetMode="External"/><Relationship Id="rId5" Type="http://schemas.openxmlformats.org/officeDocument/2006/relationships/image" Target="../media/image10.png"/><Relationship Id="rId15" Type="http://schemas.openxmlformats.org/officeDocument/2006/relationships/hyperlink" Target="https://www.entreprises.gouv.fr/espace-presse/mutation-des-commerces-en-centre-ville-veronique-louwagie-annonce-des-mesures-de" TargetMode="External"/><Relationship Id="rId10" Type="http://schemas.openxmlformats.org/officeDocument/2006/relationships/image" Target="../media/image25.sv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hyperlink" Target="https://www.selva-maugin.com/wp-content/uploads/2024/02/SelvaMaugin_Atlas-du-foncier-invisible_SCREEN.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svg"/><Relationship Id="rId18" Type="http://schemas.openxmlformats.org/officeDocument/2006/relationships/hyperlink" Target="https://www.normandie-tourisme.fr/preparer-son-sejour/voyager-sans-voiture/tarif-bas-carbone/partenaires-tarif-bas-carbone/page/6/" TargetMode="External"/><Relationship Id="rId3" Type="http://schemas.openxmlformats.org/officeDocument/2006/relationships/image" Target="../media/image8.png"/><Relationship Id="rId21" Type="http://schemas.openxmlformats.org/officeDocument/2006/relationships/image" Target="../media/image20.pn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hyperlink" Target="https://www.ornavik.fr/14-seul-en-famille-entre-amis" TargetMode="External"/><Relationship Id="rId2" Type="http://schemas.openxmlformats.org/officeDocument/2006/relationships/notesSlide" Target="../notesSlides/notesSlide9.xml"/><Relationship Id="rId16" Type="http://schemas.openxmlformats.org/officeDocument/2006/relationships/hyperlink" Target="https://www.cerema.fr/system/files/documents/2021/05/210525_ceremao_rap_rennesamenagementsprovbenchmark_v2-signe.pdf" TargetMode="External"/><Relationship Id="rId20" Type="http://schemas.openxmlformats.org/officeDocument/2006/relationships/image" Target="../media/image23.sv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10.png"/><Relationship Id="rId24" Type="http://schemas.openxmlformats.org/officeDocument/2006/relationships/image" Target="../media/image2.svg"/><Relationship Id="rId5" Type="http://schemas.openxmlformats.org/officeDocument/2006/relationships/image" Target="../media/image33.png"/><Relationship Id="rId15" Type="http://schemas.openxmlformats.org/officeDocument/2006/relationships/hyperlink" Target="https://www.cci.fr/actualites/mobilites-douces-redecouvrir-les-coeurs-de-ville" TargetMode="External"/><Relationship Id="rId23" Type="http://schemas.openxmlformats.org/officeDocument/2006/relationships/image" Target="../media/image1.png"/><Relationship Id="rId10" Type="http://schemas.openxmlformats.org/officeDocument/2006/relationships/image" Target="../media/image32.svg"/><Relationship Id="rId19"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31.png"/><Relationship Id="rId14" Type="http://schemas.openxmlformats.org/officeDocument/2006/relationships/hyperlink" Target="https://www.grandbesancon.fr/infos-pratiques/environnement/developpement-durable/le-developpement-durable-a-besancon/commerce-eco-engage-de-besancon/" TargetMode="External"/><Relationship Id="rId22"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png"/><Relationship Id="rId3" Type="http://schemas.openxmlformats.org/officeDocument/2006/relationships/hyperlink" Target="https://www.normandie-rollon.fr/" TargetMode="External"/><Relationship Id="rId7" Type="http://schemas.openxmlformats.org/officeDocument/2006/relationships/image" Target="../media/image10.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28.png"/><Relationship Id="rId4" Type="http://schemas.openxmlformats.org/officeDocument/2006/relationships/hyperlink" Target="https://carte-verte.beta.gouv.fr/" TargetMode="External"/><Relationship Id="rId9" Type="http://schemas.openxmlformats.org/officeDocument/2006/relationships/image" Target="../media/image17.svg"/><Relationship Id="rId1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svg"/><Relationship Id="rId18" Type="http://schemas.openxmlformats.org/officeDocument/2006/relationships/hyperlink" Target="https://www.ledrivedes4saisons.fr/" TargetMode="External"/><Relationship Id="rId26" Type="http://schemas.openxmlformats.org/officeDocument/2006/relationships/image" Target="../media/image2.svg"/><Relationship Id="rId3" Type="http://schemas.openxmlformats.org/officeDocument/2006/relationships/image" Target="../media/image8.png"/><Relationship Id="rId21"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hyperlink" Target="https://cv.hal.science/maxime-marie" TargetMode="External"/><Relationship Id="rId25" Type="http://schemas.openxmlformats.org/officeDocument/2006/relationships/image" Target="../media/image1.png"/><Relationship Id="rId2" Type="http://schemas.openxmlformats.org/officeDocument/2006/relationships/notesSlide" Target="../notesSlides/notesSlide11.xml"/><Relationship Id="rId16" Type="http://schemas.openxmlformats.org/officeDocument/2006/relationships/hyperlink" Target="https://ceds.u-bordeaux.fr/test/acclimataction#:~:text=L'association%20Acclimat'action%20est,par%20la%20R%C3%A9gion%20Nouvelle%2DAquitaine." TargetMode="External"/><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10.png"/><Relationship Id="rId24" Type="http://schemas.openxmlformats.org/officeDocument/2006/relationships/image" Target="../media/image15.svg"/><Relationship Id="rId5" Type="http://schemas.openxmlformats.org/officeDocument/2006/relationships/image" Target="../media/image33.png"/><Relationship Id="rId15" Type="http://schemas.openxmlformats.org/officeDocument/2006/relationships/hyperlink" Target="https://www.maison-nutrition.fr/" TargetMode="External"/><Relationship Id="rId23" Type="http://schemas.openxmlformats.org/officeDocument/2006/relationships/image" Target="../media/image14.png"/><Relationship Id="rId10" Type="http://schemas.openxmlformats.org/officeDocument/2006/relationships/image" Target="../media/image32.sv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31.png"/><Relationship Id="rId14" Type="http://schemas.openxmlformats.org/officeDocument/2006/relationships/hyperlink" Target="https://www.paysdemortagne.fr/un-programme-scolaire-deducation-au-gout-et-a-la-diversite-alimentaire/" TargetMode="External"/><Relationship Id="rId22"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png"/><Relationship Id="rId3" Type="http://schemas.openxmlformats.org/officeDocument/2006/relationships/hyperlink" Target="https://www.altaa.org/lancement-dune-boite-a-outils-altaa-pour-faire-evoluer-les-environnements-alimentaires-les-territoires-en-action/" TargetMode="External"/><Relationship Id="rId7" Type="http://schemas.openxmlformats.org/officeDocument/2006/relationships/image" Target="../media/image8.png"/><Relationship Id="rId12"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hyperlink" Target="https://dialoguecitoyen.metropole.nantes.fr/" TargetMode="External"/><Relationship Id="rId11" Type="http://schemas.openxmlformats.org/officeDocument/2006/relationships/image" Target="../media/image17.svg"/><Relationship Id="rId5" Type="http://schemas.openxmlformats.org/officeDocument/2006/relationships/hyperlink" Target="https://graine-dodyssees.org/" TargetMode="External"/><Relationship Id="rId1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hyperlink" Target="https://www.foyersaalimentationpositive.fr/defi/72_val-de-sarthe_2023-2024/" TargetMode="External"/><Relationship Id="rId9" Type="http://schemas.openxmlformats.org/officeDocument/2006/relationships/image" Target="../media/image10.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svg"/><Relationship Id="rId18" Type="http://schemas.openxmlformats.org/officeDocument/2006/relationships/image" Target="../media/image20.png"/><Relationship Id="rId3" Type="http://schemas.openxmlformats.org/officeDocument/2006/relationships/image" Target="../media/image8.png"/><Relationship Id="rId21" Type="http://schemas.openxmlformats.org/officeDocument/2006/relationships/image" Target="../media/image23.sv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hyperlink" Target="https://www.repaircafe.org/fr/" TargetMode="External"/><Relationship Id="rId25" Type="http://schemas.openxmlformats.org/officeDocument/2006/relationships/image" Target="../media/image2.svg"/><Relationship Id="rId2" Type="http://schemas.openxmlformats.org/officeDocument/2006/relationships/notesSlide" Target="../notesSlides/notesSlide13.xml"/><Relationship Id="rId16" Type="http://schemas.openxmlformats.org/officeDocument/2006/relationships/hyperlink" Target="https://www.smicval.fr/smicval-market/" TargetMode="External"/><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10.png"/><Relationship Id="rId24" Type="http://schemas.openxmlformats.org/officeDocument/2006/relationships/image" Target="../media/image1.png"/><Relationship Id="rId5" Type="http://schemas.openxmlformats.org/officeDocument/2006/relationships/image" Target="../media/image33.png"/><Relationship Id="rId15" Type="http://schemas.openxmlformats.org/officeDocument/2006/relationships/hyperlink" Target="https://www.halteobsolescence.org/wp-content/uploads/2019/02/Livre-Blanc.pdf" TargetMode="External"/><Relationship Id="rId23" Type="http://schemas.openxmlformats.org/officeDocument/2006/relationships/image" Target="../media/image15.svg"/><Relationship Id="rId10" Type="http://schemas.openxmlformats.org/officeDocument/2006/relationships/image" Target="../media/image32.svg"/><Relationship Id="rId19" Type="http://schemas.openxmlformats.org/officeDocument/2006/relationships/image" Target="../media/image21.svg"/><Relationship Id="rId4" Type="http://schemas.openxmlformats.org/officeDocument/2006/relationships/image" Target="../media/image9.png"/><Relationship Id="rId9" Type="http://schemas.openxmlformats.org/officeDocument/2006/relationships/image" Target="../media/image31.png"/><Relationship Id="rId14" Type="http://schemas.openxmlformats.org/officeDocument/2006/relationships/hyperlink" Target="https://www.economie.gouv.fr/particuliers/bonus-reparation-comment-ca-marche#:~:text=usage%20non%20conforme.-,Quel%20est%20le%20montant%20du%20bonus%20r%C3%A9paration%20%3F,jusqu'au%2031%20d%C3%A9cembre%202023." TargetMode="External"/><Relationship Id="rId22"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png"/><Relationship Id="rId18" Type="http://schemas.openxmlformats.org/officeDocument/2006/relationships/image" Target="../media/image26.png"/><Relationship Id="rId3" Type="http://schemas.openxmlformats.org/officeDocument/2006/relationships/hyperlink" Target="https://koumoul.com/data-fair/app/0St-hk7-Z3IQhogvjpx9V%3ApTEcHXzHZduHoXQQjvLdL" TargetMode="External"/><Relationship Id="rId7" Type="http://schemas.openxmlformats.org/officeDocument/2006/relationships/hyperlink" Target="https://dechets.metropole.rennes.fr/favoriser-le-reemploi-et-la-reparation/" TargetMode="External"/><Relationship Id="rId12" Type="http://schemas.openxmlformats.org/officeDocument/2006/relationships/image" Target="../media/image17.svg"/><Relationship Id="rId17"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agir.ademe.fr/aides-financieres/2025/soutien-aux-investissements-pour-le-reemploi-reutilisation-et-la-reparation" TargetMode="External"/><Relationship Id="rId11" Type="http://schemas.openxmlformats.org/officeDocument/2006/relationships/image" Target="../media/image16.png"/><Relationship Id="rId5" Type="http://schemas.openxmlformats.org/officeDocument/2006/relationships/hyperlink" Target="https://www.aurendezvousdesnormands.fr/" TargetMode="External"/><Relationship Id="rId15" Type="http://schemas.openxmlformats.org/officeDocument/2006/relationships/image" Target="../media/image25.svg"/><Relationship Id="rId10" Type="http://schemas.openxmlformats.org/officeDocument/2006/relationships/image" Target="../media/image10.png"/><Relationship Id="rId19" Type="http://schemas.openxmlformats.org/officeDocument/2006/relationships/image" Target="../media/image27.svg"/><Relationship Id="rId4" Type="http://schemas.openxmlformats.org/officeDocument/2006/relationships/hyperlink" Target="https://longuevieauxobjets.ademe.fr/" TargetMode="External"/><Relationship Id="rId9" Type="http://schemas.openxmlformats.org/officeDocument/2006/relationships/image" Target="../media/image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5.svg"/><Relationship Id="rId3" Type="http://schemas.openxmlformats.org/officeDocument/2006/relationships/image" Target="../media/image13.svg"/><Relationship Id="rId21" Type="http://schemas.openxmlformats.org/officeDocument/2006/relationships/image" Target="../media/image28.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4.png"/><Relationship Id="rId25" Type="http://schemas.openxmlformats.org/officeDocument/2006/relationships/image" Target="../media/image32.svg"/><Relationship Id="rId2" Type="http://schemas.openxmlformats.org/officeDocument/2006/relationships/image" Target="../media/image12.png"/><Relationship Id="rId16" Type="http://schemas.openxmlformats.org/officeDocument/2006/relationships/image" Target="../media/image10.png"/><Relationship Id="rId20"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1.png"/><Relationship Id="rId5" Type="http://schemas.openxmlformats.org/officeDocument/2006/relationships/image" Target="../media/image15.svg"/><Relationship Id="rId15" Type="http://schemas.openxmlformats.org/officeDocument/2006/relationships/image" Target="../media/image9.png"/><Relationship Id="rId23" Type="http://schemas.openxmlformats.org/officeDocument/2006/relationships/image" Target="../media/image30.svg"/><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8.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png"/><Relationship Id="rId18" Type="http://schemas.openxmlformats.org/officeDocument/2006/relationships/hyperlink" Target="https://www.cci.fr/ressources/developpement-durable/responsabilite-sociale-rse" TargetMode="External"/><Relationship Id="rId26" Type="http://schemas.openxmlformats.org/officeDocument/2006/relationships/image" Target="../media/image23.svg"/><Relationship Id="rId3" Type="http://schemas.openxmlformats.org/officeDocument/2006/relationships/image" Target="../media/image9.png"/><Relationship Id="rId21" Type="http://schemas.openxmlformats.org/officeDocument/2006/relationships/image" Target="../media/image20.png"/><Relationship Id="rId7" Type="http://schemas.openxmlformats.org/officeDocument/2006/relationships/image" Target="../media/image2.svg"/><Relationship Id="rId12" Type="http://schemas.openxmlformats.org/officeDocument/2006/relationships/image" Target="../media/image10.png"/><Relationship Id="rId17" Type="http://schemas.openxmlformats.org/officeDocument/2006/relationships/hyperlink" Target="https://affichage-environnemental.ademe.fr/" TargetMode="External"/><Relationship Id="rId25"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hyperlink" Target="https://entreprendre.service-public.fr/vosdroits/F38208" TargetMode="External"/><Relationship Id="rId20" Type="http://schemas.openxmlformats.org/officeDocument/2006/relationships/hyperlink" Target="https://reseauactionclimat.org/la-grande-distribution-alliee-ou-frein-a-une-alimentation-saine-et-durable-pour-toutes-et-tous/"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32.svg"/><Relationship Id="rId24" Type="http://schemas.openxmlformats.org/officeDocument/2006/relationships/image" Target="../media/image15.svg"/><Relationship Id="rId5" Type="http://schemas.openxmlformats.org/officeDocument/2006/relationships/image" Target="../media/image34.svg"/><Relationship Id="rId15" Type="http://schemas.openxmlformats.org/officeDocument/2006/relationships/hyperlink" Target="https://www.innoverpourlatransitionecologique.fr/fr/juries/zAAEKQAzVTuFg281pRODUw/participations/3451/vote?order=random&amp;amp;scope=all" TargetMode="External"/><Relationship Id="rId23" Type="http://schemas.openxmlformats.org/officeDocument/2006/relationships/image" Target="../media/image14.png"/><Relationship Id="rId10" Type="http://schemas.openxmlformats.org/officeDocument/2006/relationships/image" Target="../media/image31.png"/><Relationship Id="rId19" Type="http://schemas.openxmlformats.org/officeDocument/2006/relationships/hyperlink" Target="https://www.cress-na.org/wp-content/uploads/2022/12/Le-livre-blanc-de-la-RTE-1.pdf" TargetMode="External"/><Relationship Id="rId4" Type="http://schemas.openxmlformats.org/officeDocument/2006/relationships/image" Target="../media/image33.png"/><Relationship Id="rId9" Type="http://schemas.openxmlformats.org/officeDocument/2006/relationships/image" Target="../media/image30.svg"/><Relationship Id="rId14" Type="http://schemas.openxmlformats.org/officeDocument/2006/relationships/image" Target="../media/image13.svg"/><Relationship Id="rId22"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18" Type="http://schemas.openxmlformats.org/officeDocument/2006/relationships/image" Target="../media/image27.svg"/><Relationship Id="rId3" Type="http://schemas.openxmlformats.org/officeDocument/2006/relationships/hyperlink" Target="https://bilans-ges.ademe.fr/" TargetMode="External"/><Relationship Id="rId7" Type="http://schemas.openxmlformats.org/officeDocument/2006/relationships/image" Target="../media/image8.png"/><Relationship Id="rId12" Type="http://schemas.openxmlformats.org/officeDocument/2006/relationships/image" Target="../media/image16.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hyperlink" Target="https://www.thegoodgoods.fr/plateforme-des-marques/" TargetMode="External"/><Relationship Id="rId11" Type="http://schemas.openxmlformats.org/officeDocument/2006/relationships/image" Target="../media/image25.svg"/><Relationship Id="rId5" Type="http://schemas.openxmlformats.org/officeDocument/2006/relationships/hyperlink" Target="https://datactivist.coop/fr/" TargetMode="External"/><Relationship Id="rId1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hyperlink" Target="https://fr.openfoodfacts.org/" TargetMode="External"/><Relationship Id="rId9" Type="http://schemas.openxmlformats.org/officeDocument/2006/relationships/image" Target="../media/image10.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svg"/><Relationship Id="rId18" Type="http://schemas.openxmlformats.org/officeDocument/2006/relationships/image" Target="../media/image20.png"/><Relationship Id="rId3" Type="http://schemas.openxmlformats.org/officeDocument/2006/relationships/image" Target="../media/image8.png"/><Relationship Id="rId21" Type="http://schemas.openxmlformats.org/officeDocument/2006/relationships/image" Target="../media/image23.sv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hyperlink" Target="https://www.normandie-equitable.org/nos-outils-pedagogiques/les-guides-atypiques" TargetMode="External"/><Relationship Id="rId2" Type="http://schemas.openxmlformats.org/officeDocument/2006/relationships/notesSlide" Target="../notesSlides/notesSlide3.xml"/><Relationship Id="rId16" Type="http://schemas.openxmlformats.org/officeDocument/2006/relationships/hyperlink" Target="https://datactivist.coop/excom/" TargetMode="External"/><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10.png"/><Relationship Id="rId5" Type="http://schemas.openxmlformats.org/officeDocument/2006/relationships/image" Target="../media/image33.png"/><Relationship Id="rId15" Type="http://schemas.openxmlformats.org/officeDocument/2006/relationships/hyperlink" Target="https://cv.hal.science/deprez-samuel" TargetMode="External"/><Relationship Id="rId23" Type="http://schemas.openxmlformats.org/officeDocument/2006/relationships/image" Target="../media/image2.svg"/><Relationship Id="rId10" Type="http://schemas.openxmlformats.org/officeDocument/2006/relationships/image" Target="../media/image32.svg"/><Relationship Id="rId19" Type="http://schemas.openxmlformats.org/officeDocument/2006/relationships/image" Target="../media/image21.svg"/><Relationship Id="rId4" Type="http://schemas.openxmlformats.org/officeDocument/2006/relationships/image" Target="../media/image9.png"/><Relationship Id="rId9" Type="http://schemas.openxmlformats.org/officeDocument/2006/relationships/image" Target="../media/image31.png"/><Relationship Id="rId14" Type="http://schemas.openxmlformats.org/officeDocument/2006/relationships/hyperlink" Target="https://www.chaireunesco-adm.com/No17-De-quels-leviers-disposent-les-municipalites-pour-agir-sur-les-paysages#:~:text=R%C3%A9glementer%20l'occupation%20de%20l'espace%20public%20par%20l',agir%20sur%20les%20paysages%20alimentaires." TargetMode="External"/><Relationship Id="rId22"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28.png"/><Relationship Id="rId7" Type="http://schemas.openxmlformats.org/officeDocument/2006/relationships/image" Target="../media/image9.png"/><Relationship Id="rId12" Type="http://schemas.openxmlformats.org/officeDocument/2006/relationships/image" Target="../media/image17.svg"/><Relationship Id="rId17" Type="http://schemas.openxmlformats.org/officeDocument/2006/relationships/image" Target="../media/image27.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hyperlink" Target="https://leonard.vinci.com/le-groupement-la-rue-commune-publie-la-synthese-de-son-guide-methodologique/" TargetMode="External"/><Relationship Id="rId15" Type="http://schemas.openxmlformats.org/officeDocument/2006/relationships/image" Target="../media/image35.png"/><Relationship Id="rId10" Type="http://schemas.openxmlformats.org/officeDocument/2006/relationships/image" Target="../media/image25.svg"/><Relationship Id="rId4" Type="http://schemas.openxmlformats.org/officeDocument/2006/relationships/hyperlink" Target="https://infos.ademe.fr/magazine-mai-2023/dossier/plus-fraiche-ma-ville/" TargetMode="External"/><Relationship Id="rId9" Type="http://schemas.openxmlformats.org/officeDocument/2006/relationships/image" Target="../media/image24.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svg"/><Relationship Id="rId18" Type="http://schemas.openxmlformats.org/officeDocument/2006/relationships/hyperlink" Target="https://outil2amenagement.cerema.fr/actualites/la-loi-climat-et-resilience-prevoit-diverses-mesures-pour-encadrer-et-reguler-la#:~:text=%22Article%207%20%3A%20Interdiction%20de%20la,%C3%A9metteurs%20%C3%A0%20partir%20de%202028." TargetMode="External"/><Relationship Id="rId3" Type="http://schemas.openxmlformats.org/officeDocument/2006/relationships/image" Target="../media/image8.png"/><Relationship Id="rId21"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hyperlink" Target="https://logement.metropole.rennes.fr/reglement-local-de-publicite-intercommunal/" TargetMode="External"/><Relationship Id="rId2" Type="http://schemas.openxmlformats.org/officeDocument/2006/relationships/notesSlide" Target="../notesSlides/notesSlide5.xml"/><Relationship Id="rId16" Type="http://schemas.openxmlformats.org/officeDocument/2006/relationships/hyperlink" Target="https://www.grenoblealpesmetropole.fr/568-reglement-local-de-publicite-intercommunal-rlpi.htm" TargetMode="External"/><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10.png"/><Relationship Id="rId24" Type="http://schemas.openxmlformats.org/officeDocument/2006/relationships/image" Target="../media/image2.svg"/><Relationship Id="rId5" Type="http://schemas.openxmlformats.org/officeDocument/2006/relationships/image" Target="../media/image33.png"/><Relationship Id="rId15" Type="http://schemas.openxmlformats.org/officeDocument/2006/relationships/hyperlink" Target="https://www.altaa.org/initiatives/campagne-contre-la-publicite-pour-la-malbouffe/" TargetMode="External"/><Relationship Id="rId23" Type="http://schemas.openxmlformats.org/officeDocument/2006/relationships/image" Target="../media/image1.png"/><Relationship Id="rId10" Type="http://schemas.openxmlformats.org/officeDocument/2006/relationships/image" Target="../media/image32.sv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31.png"/><Relationship Id="rId14" Type="http://schemas.openxmlformats.org/officeDocument/2006/relationships/hyperlink" Target="https://librairie.ademe.fr/societe-et-politiques-publiques/7945-experimentation-oui-pub.html" TargetMode="External"/><Relationship Id="rId22"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hyperlink" Target="https://obocal.com/blog/actualites/la-campagne-de-communication-de-la-ville-de-nantes-est-sortie/" TargetMode="External"/><Relationship Id="rId10" Type="http://schemas.openxmlformats.org/officeDocument/2006/relationships/image" Target="../media/image25.svg"/><Relationship Id="rId4" Type="http://schemas.openxmlformats.org/officeDocument/2006/relationships/hyperlink" Target="https://www.caue76.fr/devantures-commerciales-guide-pratique/" TargetMode="External"/><Relationship Id="rId9" Type="http://schemas.openxmlformats.org/officeDocument/2006/relationships/image" Target="../media/image24.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B324D9-4AC8-4593-0FAB-FEEB3FD0D238}"/>
              </a:ext>
            </a:extLst>
          </p:cNvPr>
          <p:cNvSpPr txBox="1"/>
          <p:nvPr/>
        </p:nvSpPr>
        <p:spPr>
          <a:xfrm>
            <a:off x="302339" y="278422"/>
            <a:ext cx="5958761" cy="1446550"/>
          </a:xfrm>
          <a:prstGeom prst="rect">
            <a:avLst/>
          </a:prstGeom>
          <a:noFill/>
        </p:spPr>
        <p:txBody>
          <a:bodyPr wrap="square" lIns="91440" tIns="45720" rIns="91440" bIns="45720" anchor="t">
            <a:spAutoFit/>
          </a:bodyPr>
          <a:lstStyle/>
          <a:p>
            <a:r>
              <a:rPr lang="fr-FR" sz="1600">
                <a:solidFill>
                  <a:srgbClr val="156082"/>
                </a:solidFill>
                <a:latin typeface="Jost SemiBold"/>
                <a:ea typeface="Jost SemiBold" pitchFamily="2" charset="0"/>
              </a:rPr>
              <a:t>Changer de regard sur l’urbani</a:t>
            </a:r>
            <a:r>
              <a:rPr lang="fr-FR" sz="1600">
                <a:solidFill>
                  <a:schemeClr val="tx2">
                    <a:lumMod val="75000"/>
                    <a:lumOff val="25000"/>
                  </a:schemeClr>
                </a:solidFill>
                <a:latin typeface="Jost SemiBold"/>
                <a:ea typeface="Jost SemiBold" pitchFamily="2" charset="0"/>
              </a:rPr>
              <a:t>sme commercial – </a:t>
            </a:r>
            <a:r>
              <a:rPr lang="fr-FR" sz="1600" b="1">
                <a:solidFill>
                  <a:schemeClr val="tx2">
                    <a:lumMod val="75000"/>
                    <a:lumOff val="25000"/>
                  </a:schemeClr>
                </a:solidFill>
                <a:latin typeface="Jost"/>
                <a:ea typeface="Jost" pitchFamily="2" charset="0"/>
              </a:rPr>
              <a:t>expérimentation urbaine</a:t>
            </a:r>
          </a:p>
          <a:p>
            <a:r>
              <a:rPr lang="fr-FR" sz="2800" b="1">
                <a:solidFill>
                  <a:schemeClr val="tx2">
                    <a:lumMod val="75000"/>
                    <a:lumOff val="25000"/>
                  </a:schemeClr>
                </a:solidFill>
                <a:latin typeface="Jost"/>
                <a:ea typeface="Jost" pitchFamily="2" charset="0"/>
              </a:rPr>
              <a:t>Méthodologie de construction des recommandations globales :</a:t>
            </a:r>
          </a:p>
        </p:txBody>
      </p:sp>
      <p:pic>
        <p:nvPicPr>
          <p:cNvPr id="6" name="Graphique 27">
            <a:extLst>
              <a:ext uri="{FF2B5EF4-FFF2-40B4-BE49-F238E27FC236}">
                <a16:creationId xmlns:a16="http://schemas.microsoft.com/office/drawing/2014/main" id="{7AF6E727-CEE2-7081-A885-1B0A8BD961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3258" y="5062457"/>
            <a:ext cx="603344" cy="623872"/>
          </a:xfrm>
          <a:prstGeom prst="rect">
            <a:avLst/>
          </a:prstGeom>
        </p:spPr>
      </p:pic>
      <p:sp>
        <p:nvSpPr>
          <p:cNvPr id="7" name="Rectangle 6">
            <a:extLst>
              <a:ext uri="{FF2B5EF4-FFF2-40B4-BE49-F238E27FC236}">
                <a16:creationId xmlns:a16="http://schemas.microsoft.com/office/drawing/2014/main" id="{945E218A-5D60-6F7F-C9E4-600464634B90}"/>
              </a:ext>
            </a:extLst>
          </p:cNvPr>
          <p:cNvSpPr/>
          <p:nvPr/>
        </p:nvSpPr>
        <p:spPr>
          <a:xfrm>
            <a:off x="7268132" y="1333582"/>
            <a:ext cx="2104950" cy="2592981"/>
          </a:xfrm>
          <a:prstGeom prst="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just"/>
            <a:r>
              <a:rPr lang="fr-FR" sz="1200" i="1">
                <a:latin typeface="Jost"/>
              </a:rPr>
              <a:t> L'expérimentation Changer de regard sur l'urbanisme commercial, commandée par l'ADEME et portée par l'agence territoire circulaire, a pour objectif d'</a:t>
            </a:r>
            <a:r>
              <a:rPr lang="fr-FR" sz="1200" b="1" i="1">
                <a:latin typeface="Jost"/>
              </a:rPr>
              <a:t>explorer les pratiques d'urbanisme commercial à l'aune de la sobriété, sous tous ses aspects, et de formuler des recommandations en faveur de solutions urbaines plus sobres. </a:t>
            </a:r>
            <a:endParaRPr lang="fr-FR" sz="1200" b="1" i="1"/>
          </a:p>
        </p:txBody>
      </p:sp>
      <p:sp>
        <p:nvSpPr>
          <p:cNvPr id="2" name="ZoneTexte 1">
            <a:extLst>
              <a:ext uri="{FF2B5EF4-FFF2-40B4-BE49-F238E27FC236}">
                <a16:creationId xmlns:a16="http://schemas.microsoft.com/office/drawing/2014/main" id="{49EEAE25-EF71-ACE8-5C50-F86734612AED}"/>
              </a:ext>
            </a:extLst>
          </p:cNvPr>
          <p:cNvSpPr txBox="1"/>
          <p:nvPr/>
        </p:nvSpPr>
        <p:spPr>
          <a:xfrm>
            <a:off x="403070" y="1720088"/>
            <a:ext cx="6748522"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latin typeface="Jost"/>
              </a:rPr>
              <a:t>La formulation des recommandations a été réalisée en plusieurs étapes : </a:t>
            </a:r>
            <a:endParaRPr lang="fr-FR" dirty="0">
              <a:latin typeface="Jost"/>
            </a:endParaRPr>
          </a:p>
          <a:p>
            <a:pPr algn="just"/>
            <a:endParaRPr lang="fr-FR" sz="1600">
              <a:latin typeface="Jost"/>
            </a:endParaRPr>
          </a:p>
          <a:p>
            <a:pPr algn="just"/>
            <a:r>
              <a:rPr lang="fr-FR" sz="1600" b="1" dirty="0">
                <a:latin typeface="Jost"/>
              </a:rPr>
              <a:t>Etape 1 : </a:t>
            </a:r>
            <a:r>
              <a:rPr lang="fr-FR" sz="1600" b="1" i="1" dirty="0">
                <a:latin typeface="Jost"/>
              </a:rPr>
              <a:t>Récolte des données</a:t>
            </a:r>
            <a:r>
              <a:rPr lang="fr-FR" sz="1600" b="1" dirty="0">
                <a:latin typeface="Jost"/>
              </a:rPr>
              <a:t> </a:t>
            </a:r>
          </a:p>
          <a:p>
            <a:pPr marL="285750" indent="-285750" algn="just">
              <a:buFont typeface="Arial"/>
              <a:buChar char="•"/>
            </a:pPr>
            <a:r>
              <a:rPr lang="fr-FR" sz="1600" dirty="0">
                <a:latin typeface="Jost"/>
              </a:rPr>
              <a:t>Entretiens avec acteurs institutionnels, issus du commerce et de l'ESS </a:t>
            </a:r>
          </a:p>
          <a:p>
            <a:pPr algn="just"/>
            <a:r>
              <a:rPr lang="fr-FR" sz="1600" dirty="0">
                <a:latin typeface="Jost"/>
              </a:rPr>
              <a:t>(+ de 70 entretiens) </a:t>
            </a:r>
            <a:endParaRPr lang="fr-FR" dirty="0">
              <a:latin typeface="Jost"/>
            </a:endParaRPr>
          </a:p>
          <a:p>
            <a:pPr marL="285750" indent="-285750" algn="just">
              <a:buFont typeface="Arial"/>
              <a:buChar char="•"/>
            </a:pPr>
            <a:r>
              <a:rPr lang="fr-FR" sz="1600" dirty="0">
                <a:latin typeface="Jost"/>
              </a:rPr>
              <a:t>Sorties de terrains au cœur des 3 collectivités pilotes (10 sorties de terrains) </a:t>
            </a:r>
          </a:p>
          <a:p>
            <a:pPr marL="285750" indent="-285750" algn="just">
              <a:buFont typeface="Arial"/>
              <a:buChar char="•"/>
            </a:pPr>
            <a:r>
              <a:rPr lang="fr-FR" sz="1600" dirty="0">
                <a:latin typeface="Jost"/>
              </a:rPr>
              <a:t>Diagnostics de territoires réinterrogés sous le prisme de la sobriété </a:t>
            </a:r>
          </a:p>
          <a:p>
            <a:pPr marL="285750" indent="-285750" algn="just">
              <a:buFont typeface="Arial"/>
              <a:buChar char="•"/>
            </a:pPr>
            <a:endParaRPr lang="fr-FR" sz="1600">
              <a:latin typeface="Jost"/>
            </a:endParaRPr>
          </a:p>
          <a:p>
            <a:pPr marL="285750" indent="-285750" algn="just">
              <a:buFont typeface="Arial"/>
              <a:buChar char="•"/>
            </a:pPr>
            <a:endParaRPr lang="fr-FR" sz="1600">
              <a:latin typeface="Jost"/>
            </a:endParaRPr>
          </a:p>
          <a:p>
            <a:pPr algn="just"/>
            <a:r>
              <a:rPr lang="fr-FR" sz="1600" b="1" dirty="0">
                <a:latin typeface="Jost"/>
              </a:rPr>
              <a:t>Etape 2 : </a:t>
            </a:r>
            <a:r>
              <a:rPr lang="fr-FR" sz="1600" b="1" i="1" dirty="0">
                <a:latin typeface="Jost"/>
              </a:rPr>
              <a:t>Construction des recommandations </a:t>
            </a:r>
          </a:p>
          <a:p>
            <a:pPr marL="285750" indent="-285750" algn="just">
              <a:buFont typeface="Arial"/>
              <a:buChar char="•"/>
            </a:pPr>
            <a:r>
              <a:rPr lang="fr-FR" sz="1600" dirty="0">
                <a:latin typeface="Jost"/>
              </a:rPr>
              <a:t>Analyse des résultats obtenus pour identifier les enjeux clefs et création de 6 </a:t>
            </a:r>
            <a:r>
              <a:rPr lang="fr-FR" sz="1600" dirty="0" err="1">
                <a:latin typeface="Jost"/>
              </a:rPr>
              <a:t>personas</a:t>
            </a:r>
            <a:r>
              <a:rPr lang="fr-FR" sz="1600" dirty="0">
                <a:latin typeface="Jost"/>
              </a:rPr>
              <a:t> afin d'ancrer les réflexions dans des besoins réels </a:t>
            </a:r>
          </a:p>
          <a:p>
            <a:pPr marL="285750" indent="-285750" algn="just">
              <a:buFont typeface="Arial"/>
              <a:buChar char="•"/>
            </a:pPr>
            <a:r>
              <a:rPr lang="fr-FR" sz="1600" dirty="0">
                <a:latin typeface="Jost"/>
              </a:rPr>
              <a:t>Brainstorming et élaboration d'un parcours de 30 recommandations en 6 étapes ayant pour objectif de proposer un cheminement vers un horizon souhaitable</a:t>
            </a:r>
            <a:r>
              <a:rPr lang="fr-FR" sz="1600" dirty="0">
                <a:solidFill>
                  <a:schemeClr val="accent1"/>
                </a:solidFill>
                <a:latin typeface="Jost"/>
              </a:rPr>
              <a:t> </a:t>
            </a:r>
          </a:p>
          <a:p>
            <a:pPr marL="285750" indent="-285750" algn="just">
              <a:buFont typeface="Arial"/>
              <a:buChar char="•"/>
            </a:pPr>
            <a:r>
              <a:rPr lang="fr-FR" sz="1600" dirty="0">
                <a:latin typeface="Jost"/>
              </a:rPr>
              <a:t>Arbitrage en comité de suivi permettant l'émergence 8 recommandations lauréates</a:t>
            </a:r>
            <a:r>
              <a:rPr lang="fr-FR" dirty="0">
                <a:latin typeface="Jost"/>
              </a:rPr>
              <a:t> </a:t>
            </a:r>
          </a:p>
          <a:p>
            <a:pPr marL="285750" indent="-285750" algn="just">
              <a:buFont typeface="Arial"/>
              <a:buChar char="•"/>
            </a:pPr>
            <a:endParaRPr lang="fr-FR">
              <a:latin typeface="Jost"/>
            </a:endParaRPr>
          </a:p>
          <a:p>
            <a:pPr marL="285750" indent="-285750" algn="just">
              <a:buFont typeface="Arial"/>
              <a:buChar char="•"/>
            </a:pPr>
            <a:endParaRPr lang="fr-FR">
              <a:latin typeface="Jost"/>
            </a:endParaRPr>
          </a:p>
          <a:p>
            <a:r>
              <a:rPr lang="fr-FR" sz="1600" b="1" dirty="0">
                <a:latin typeface="Jost"/>
              </a:rPr>
              <a:t>Etape 3 : </a:t>
            </a:r>
            <a:r>
              <a:rPr lang="fr-FR" sz="1600" b="1" i="1" dirty="0">
                <a:latin typeface="Jost"/>
              </a:rPr>
              <a:t>Élaboration des 8 fiches lauréates</a:t>
            </a:r>
            <a:endParaRPr lang="en-US" sz="1600" dirty="0">
              <a:latin typeface="Jost"/>
            </a:endParaRPr>
          </a:p>
          <a:p>
            <a:pPr marL="285750" indent="-285750" algn="just">
              <a:buFont typeface="Arial,Sans-Serif"/>
              <a:buChar char="•"/>
            </a:pPr>
            <a:r>
              <a:rPr lang="fr-FR" sz="1600" dirty="0">
                <a:latin typeface="Jost"/>
              </a:rPr>
              <a:t>Proposition de fiches détaillées par recommandation lauréate cherchant à analyser les enjeux, objectifs et démarches de réalisation ainsi qu'à faire émerger les retombées positives sur les territoires. </a:t>
            </a:r>
            <a:endParaRPr lang="en-US" sz="1600" dirty="0">
              <a:latin typeface="Jost"/>
            </a:endParaRPr>
          </a:p>
          <a:p>
            <a:pPr marL="285750" indent="-285750" algn="just">
              <a:buFont typeface="Arial,Sans-Serif"/>
              <a:buChar char="•"/>
            </a:pPr>
            <a:r>
              <a:rPr lang="fr-FR" sz="1600" dirty="0">
                <a:latin typeface="Jost"/>
              </a:rPr>
              <a:t>Chacune des fiches a été relue par les expert.es du sujet de l'ADEME afin d'en approfondir les perspectives</a:t>
            </a:r>
            <a:endParaRPr lang="en-US" sz="1600" dirty="0">
              <a:latin typeface="Jost"/>
            </a:endParaRPr>
          </a:p>
        </p:txBody>
      </p:sp>
      <p:pic>
        <p:nvPicPr>
          <p:cNvPr id="8" name="Image 7" descr="Une image contenant texte, Post-it, écriture manuscrite, Produit en papier&#10;&#10;Le contenu généré par l’IA peut être incorrect.">
            <a:extLst>
              <a:ext uri="{FF2B5EF4-FFF2-40B4-BE49-F238E27FC236}">
                <a16:creationId xmlns:a16="http://schemas.microsoft.com/office/drawing/2014/main" id="{096BE932-55A0-989C-2A8D-066CEE8E2F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713" y="9314972"/>
            <a:ext cx="2373049" cy="3175386"/>
          </a:xfrm>
          <a:prstGeom prst="rect">
            <a:avLst/>
          </a:prstGeom>
        </p:spPr>
      </p:pic>
      <p:pic>
        <p:nvPicPr>
          <p:cNvPr id="9" name="Image 8" descr="Une image contenant noir, obscurité&#10;&#10;Le contenu généré par l’IA peut être incorrect.">
            <a:extLst>
              <a:ext uri="{FF2B5EF4-FFF2-40B4-BE49-F238E27FC236}">
                <a16:creationId xmlns:a16="http://schemas.microsoft.com/office/drawing/2014/main" id="{6B181819-6F89-30B0-D04E-3E70FB9B19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0167" y="10727908"/>
            <a:ext cx="722409" cy="722409"/>
          </a:xfrm>
          <a:prstGeom prst="rect">
            <a:avLst/>
          </a:prstGeom>
        </p:spPr>
      </p:pic>
      <p:pic>
        <p:nvPicPr>
          <p:cNvPr id="10" name="Image 9" descr="Une image contenant texte, capture d’écran, Police, nombre&#10;&#10;Le contenu généré par l’IA peut être incorrect.">
            <a:extLst>
              <a:ext uri="{FF2B5EF4-FFF2-40B4-BE49-F238E27FC236}">
                <a16:creationId xmlns:a16="http://schemas.microsoft.com/office/drawing/2014/main" id="{CCF01572-E5E4-91BD-C536-DD1B50D1E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9251" y="9749900"/>
            <a:ext cx="3254636" cy="2577785"/>
          </a:xfrm>
          <a:prstGeom prst="rect">
            <a:avLst/>
          </a:prstGeom>
        </p:spPr>
      </p:pic>
      <p:pic>
        <p:nvPicPr>
          <p:cNvPr id="11" name="Image 10" descr="Une image contenant noir, obscurité&#10;&#10;Le contenu généré par l’IA peut être incorrect.">
            <a:extLst>
              <a:ext uri="{FF2B5EF4-FFF2-40B4-BE49-F238E27FC236}">
                <a16:creationId xmlns:a16="http://schemas.microsoft.com/office/drawing/2014/main" id="{5AD303D5-AAC0-CBBA-1C41-323A949F4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4604" y="10732487"/>
            <a:ext cx="722409" cy="722409"/>
          </a:xfrm>
          <a:prstGeom prst="rect">
            <a:avLst/>
          </a:prstGeom>
        </p:spPr>
      </p:pic>
      <p:pic>
        <p:nvPicPr>
          <p:cNvPr id="12" name="Image 11" descr="Une image contenant texte, capture d’écran, carte de visite, Police&#10;&#10;Le contenu généré par l’IA peut être incorrect.">
            <a:extLst>
              <a:ext uri="{FF2B5EF4-FFF2-40B4-BE49-F238E27FC236}">
                <a16:creationId xmlns:a16="http://schemas.microsoft.com/office/drawing/2014/main" id="{7D2F9744-538F-C502-3509-83B29C2ED5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7669" y="9466232"/>
            <a:ext cx="2768824" cy="2845026"/>
          </a:xfrm>
          <a:prstGeom prst="rect">
            <a:avLst/>
          </a:prstGeom>
        </p:spPr>
      </p:pic>
      <p:pic>
        <p:nvPicPr>
          <p:cNvPr id="13" name="Image 12" descr="Une image contenant texte, capture d’écran, Police&#10;&#10;Le contenu généré par l’IA peut être incorrect.">
            <a:extLst>
              <a:ext uri="{FF2B5EF4-FFF2-40B4-BE49-F238E27FC236}">
                <a16:creationId xmlns:a16="http://schemas.microsoft.com/office/drawing/2014/main" id="{02E41655-E1CF-193D-7E69-55C5C002B0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12074" y="7197099"/>
            <a:ext cx="2411405" cy="1337553"/>
          </a:xfrm>
          <a:prstGeom prst="rect">
            <a:avLst/>
          </a:prstGeom>
        </p:spPr>
      </p:pic>
      <p:sp>
        <p:nvSpPr>
          <p:cNvPr id="15" name="ZoneTexte 14">
            <a:extLst>
              <a:ext uri="{FF2B5EF4-FFF2-40B4-BE49-F238E27FC236}">
                <a16:creationId xmlns:a16="http://schemas.microsoft.com/office/drawing/2014/main" id="{9012AF4D-BDD8-13B5-187E-9510E51EE598}"/>
              </a:ext>
            </a:extLst>
          </p:cNvPr>
          <p:cNvSpPr txBox="1"/>
          <p:nvPr/>
        </p:nvSpPr>
        <p:spPr>
          <a:xfrm>
            <a:off x="2804936" y="9203528"/>
            <a:ext cx="42187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a:solidFill>
                  <a:schemeClr val="tx1">
                    <a:lumMod val="65000"/>
                    <a:lumOff val="35000"/>
                  </a:schemeClr>
                </a:solidFill>
                <a:latin typeface="Jost Light"/>
              </a:rPr>
              <a:t>Evolution du parcours de recommandations</a:t>
            </a:r>
          </a:p>
        </p:txBody>
      </p:sp>
      <p:sp>
        <p:nvSpPr>
          <p:cNvPr id="16" name="ZoneTexte 15">
            <a:extLst>
              <a:ext uri="{FF2B5EF4-FFF2-40B4-BE49-F238E27FC236}">
                <a16:creationId xmlns:a16="http://schemas.microsoft.com/office/drawing/2014/main" id="{6257C794-E0AF-1F03-666A-D9557D5AE210}"/>
              </a:ext>
            </a:extLst>
          </p:cNvPr>
          <p:cNvSpPr txBox="1"/>
          <p:nvPr/>
        </p:nvSpPr>
        <p:spPr>
          <a:xfrm>
            <a:off x="6961776" y="6478179"/>
            <a:ext cx="2416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err="1">
                <a:solidFill>
                  <a:schemeClr val="tx1">
                    <a:lumMod val="65000"/>
                    <a:lumOff val="35000"/>
                  </a:schemeClr>
                </a:solidFill>
                <a:latin typeface="Jost Light"/>
              </a:rPr>
              <a:t>Personas</a:t>
            </a:r>
            <a:r>
              <a:rPr lang="fr-FR" sz="1400">
                <a:solidFill>
                  <a:schemeClr val="tx1">
                    <a:lumMod val="65000"/>
                    <a:lumOff val="35000"/>
                  </a:schemeClr>
                </a:solidFill>
                <a:latin typeface="Jost Light"/>
              </a:rPr>
              <a:t> réalisées</a:t>
            </a:r>
            <a:r>
              <a:rPr lang="fr-FR"/>
              <a:t> </a:t>
            </a:r>
          </a:p>
        </p:txBody>
      </p:sp>
      <p:sp>
        <p:nvSpPr>
          <p:cNvPr id="17" name="ZoneTexte 16">
            <a:extLst>
              <a:ext uri="{FF2B5EF4-FFF2-40B4-BE49-F238E27FC236}">
                <a16:creationId xmlns:a16="http://schemas.microsoft.com/office/drawing/2014/main" id="{D16356D1-9F0C-4997-6358-754D4E540823}"/>
              </a:ext>
            </a:extLst>
          </p:cNvPr>
          <p:cNvSpPr txBox="1"/>
          <p:nvPr/>
        </p:nvSpPr>
        <p:spPr>
          <a:xfrm>
            <a:off x="-14673" y="12535148"/>
            <a:ext cx="9601199" cy="251460"/>
          </a:xfrm>
          <a:prstGeom prst="rect">
            <a:avLst/>
          </a:prstGeom>
          <a:noFill/>
        </p:spPr>
        <p:txBody>
          <a:bodyPr wrap="square" lIns="91440" tIns="45720" rIns="91440" bIns="45720" anchor="t">
            <a:spAutoFit/>
          </a:bodyPr>
          <a:lstStyle/>
          <a:p>
            <a:pPr algn="ctr"/>
            <a:r>
              <a:rPr lang="fr-FR" sz="1000" i="1">
                <a:solidFill>
                  <a:srgbClr val="156082"/>
                </a:solidFill>
                <a:latin typeface="Jost Light"/>
                <a:ea typeface="Jost Light" pitchFamily="2" charset="0"/>
              </a:rPr>
              <a:t>Changer de regard sur l’urbani</a:t>
            </a:r>
            <a:r>
              <a:rPr lang="fr-FR" sz="1000" i="1">
                <a:solidFill>
                  <a:schemeClr val="tx2">
                    <a:lumMod val="75000"/>
                    <a:lumOff val="25000"/>
                  </a:schemeClr>
                </a:solidFill>
                <a:latin typeface="Jost Light"/>
                <a:ea typeface="Jost Light" pitchFamily="2" charset="0"/>
              </a:rPr>
              <a:t>sme commercial – </a:t>
            </a:r>
            <a:r>
              <a:rPr lang="fr-FR" sz="1000" b="1" i="1">
                <a:solidFill>
                  <a:schemeClr val="tx2">
                    <a:lumMod val="75000"/>
                    <a:lumOff val="25000"/>
                  </a:schemeClr>
                </a:solidFill>
                <a:latin typeface="Jost Light"/>
                <a:ea typeface="Jost Light" pitchFamily="2" charset="0"/>
              </a:rPr>
              <a:t>expérimentation urbaine. Méthodologie de construction des recommandations globales</a:t>
            </a:r>
            <a:endParaRPr lang="fr-FR" sz="1000" i="1">
              <a:solidFill>
                <a:schemeClr val="tx2">
                  <a:lumMod val="75000"/>
                  <a:lumOff val="25000"/>
                </a:schemeClr>
              </a:solidFill>
              <a:latin typeface="Jost Light"/>
              <a:ea typeface="Jost Light" pitchFamily="2" charset="0"/>
            </a:endParaRPr>
          </a:p>
        </p:txBody>
      </p:sp>
      <p:pic>
        <p:nvPicPr>
          <p:cNvPr id="18" name="Image 16" descr="Une image contenant noir, obscurité&#10;&#10;Description générée automatiquement">
            <a:extLst>
              <a:ext uri="{FF2B5EF4-FFF2-40B4-BE49-F238E27FC236}">
                <a16:creationId xmlns:a16="http://schemas.microsoft.com/office/drawing/2014/main" id="{BCB4F7D3-3B7B-28DA-DD6D-6D73AF5ED1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33668" y="468965"/>
            <a:ext cx="720223" cy="531160"/>
          </a:xfrm>
          <a:prstGeom prst="rect">
            <a:avLst/>
          </a:prstGeom>
          <a:noFill/>
          <a:ln cap="flat">
            <a:noFill/>
          </a:ln>
        </p:spPr>
      </p:pic>
      <p:pic>
        <p:nvPicPr>
          <p:cNvPr id="20" name="Image 17">
            <a:extLst>
              <a:ext uri="{FF2B5EF4-FFF2-40B4-BE49-F238E27FC236}">
                <a16:creationId xmlns:a16="http://schemas.microsoft.com/office/drawing/2014/main" id="{FEEE2089-D41B-CC25-3DED-E79284CB70C2}"/>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188132" y="471338"/>
            <a:ext cx="1214935" cy="537375"/>
          </a:xfrm>
          <a:prstGeom prst="rect">
            <a:avLst/>
          </a:prstGeom>
        </p:spPr>
      </p:pic>
      <p:pic>
        <p:nvPicPr>
          <p:cNvPr id="22" name="Image 18" descr="Une image contenant Graphique, Police, graphisme, capture d’écran&#10;&#10;Le contenu généré par l’IA peut être incorrect.">
            <a:extLst>
              <a:ext uri="{FF2B5EF4-FFF2-40B4-BE49-F238E27FC236}">
                <a16:creationId xmlns:a16="http://schemas.microsoft.com/office/drawing/2014/main" id="{0737C75F-5524-4240-3503-B5D6A2B4AE3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49411" y="429665"/>
            <a:ext cx="851202" cy="579049"/>
          </a:xfrm>
          <a:prstGeom prst="rect">
            <a:avLst/>
          </a:prstGeom>
        </p:spPr>
      </p:pic>
    </p:spTree>
    <p:extLst>
      <p:ext uri="{BB962C8B-B14F-4D97-AF65-F5344CB8AC3E}">
        <p14:creationId xmlns:p14="http://schemas.microsoft.com/office/powerpoint/2010/main" val="338740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5AB1-5E43-E90F-0C1B-6BEF54096712}"/>
            </a:ext>
          </a:extLst>
        </p:cNvPr>
        <p:cNvGrpSpPr/>
        <p:nvPr/>
      </p:nvGrpSpPr>
      <p:grpSpPr>
        <a:xfrm>
          <a:off x="0" y="0"/>
          <a:ext cx="0" cy="0"/>
          <a:chOff x="0" y="0"/>
          <a:chExt cx="0" cy="0"/>
        </a:xfrm>
      </p:grpSpPr>
      <p:sp>
        <p:nvSpPr>
          <p:cNvPr id="3" name="Flèche : bas 31">
            <a:extLst>
              <a:ext uri="{FF2B5EF4-FFF2-40B4-BE49-F238E27FC236}">
                <a16:creationId xmlns:a16="http://schemas.microsoft.com/office/drawing/2014/main" id="{3A960FD3-2D9F-0664-5238-8FFE2E381503}"/>
              </a:ext>
            </a:extLst>
          </p:cNvPr>
          <p:cNvSpPr/>
          <p:nvPr/>
        </p:nvSpPr>
        <p:spPr>
          <a:xfrm>
            <a:off x="7001" y="8291885"/>
            <a:ext cx="312406" cy="4070822"/>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67C29822-5789-5AE7-280A-32729B87DFF1}"/>
              </a:ext>
            </a:extLst>
          </p:cNvPr>
          <p:cNvSpPr/>
          <p:nvPr/>
        </p:nvSpPr>
        <p:spPr>
          <a:xfrm>
            <a:off x="0" y="7855898"/>
            <a:ext cx="4534653" cy="4748121"/>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Demander en cas d’enseigne connue</a:t>
            </a:r>
            <a:r>
              <a:rPr lang="fr-FR" altLang="fr-FR" sz="1400">
                <a:solidFill>
                  <a:schemeClr val="tx1"/>
                </a:solidFill>
                <a:latin typeface="Jost"/>
                <a:ea typeface="Jost" pitchFamily="2" charset="0"/>
              </a:rPr>
              <a:t> un bilan de GES complet (SCOPE 1, 2, 3) par le porteur de projet pour permettre l’étude du projet en CDAC et CNAC </a:t>
            </a:r>
          </a:p>
          <a:p>
            <a:pPr marL="342900" indent="-342900" algn="just" defTabSz="914400" eaLnBrk="0" fontAlgn="base" hangingPunct="0">
              <a:lnSpc>
                <a:spcPts val="1900"/>
              </a:lnSpc>
              <a:spcBef>
                <a:spcPct val="0"/>
              </a:spcBef>
              <a:spcAft>
                <a:spcPct val="0"/>
              </a:spcAft>
              <a:buFont typeface="+mj-lt"/>
              <a:buAutoNum type="arabicPeriod"/>
            </a:pPr>
            <a:endParaRPr lang="fr-FR" alt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Mettre en place une conditionnalité</a:t>
            </a:r>
            <a:r>
              <a:rPr lang="fr-FR" sz="1400">
                <a:solidFill>
                  <a:schemeClr val="tx1"/>
                </a:solidFill>
                <a:latin typeface="Jost"/>
                <a:ea typeface="Jost" pitchFamily="2" charset="0"/>
              </a:rPr>
              <a:t> environnementale de l’autorisation en CDAC/CNAC</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Rendre transparents et accessibles les bilans GES</a:t>
            </a:r>
            <a:r>
              <a:rPr lang="fr-FR" sz="1400">
                <a:solidFill>
                  <a:schemeClr val="tx1"/>
                </a:solidFill>
                <a:latin typeface="Jost"/>
                <a:ea typeface="Jost" pitchFamily="2" charset="0"/>
              </a:rPr>
              <a:t> des projets commerciaux pour permettre un suivi citoyen  </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Accompagner</a:t>
            </a:r>
            <a:r>
              <a:rPr lang="fr-FR" sz="1400">
                <a:solidFill>
                  <a:schemeClr val="tx1"/>
                </a:solidFill>
                <a:latin typeface="Jost"/>
                <a:ea typeface="Jost" pitchFamily="2" charset="0"/>
              </a:rPr>
              <a:t> et contrôler les déclarations </a:t>
            </a:r>
          </a:p>
          <a:p>
            <a:pPr marL="342900" indent="-342900" algn="just" defTabSz="914400">
              <a:lnSpc>
                <a:spcPts val="1900"/>
              </a:lnSpc>
              <a:spcBef>
                <a:spcPct val="0"/>
              </a:spcBef>
              <a:spcAft>
                <a:spcPct val="0"/>
              </a:spcAft>
              <a:buFont typeface="Arial" panose="020B0604020202020204" pitchFamily="34" charset="0"/>
              <a:buChar char="•"/>
            </a:pPr>
            <a:endParaRPr lang="fr-FR" sz="1400">
              <a:solidFill>
                <a:schemeClr val="tx1"/>
              </a:solidFill>
              <a:latin typeface="Jost"/>
              <a:ea typeface="Jost" pitchFamily="2" charset="0"/>
            </a:endParaRPr>
          </a:p>
          <a:p>
            <a:pPr marL="342900" indent="-342900" algn="just" defTabSz="91440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Vérifier la conformité aux engagements</a:t>
            </a:r>
            <a:r>
              <a:rPr lang="fr-FR" sz="1400">
                <a:solidFill>
                  <a:schemeClr val="tx1"/>
                </a:solidFill>
                <a:latin typeface="Jost"/>
                <a:ea typeface="Jost" pitchFamily="2" charset="0"/>
              </a:rPr>
              <a:t> pris lors de l’instruction du dossier </a:t>
            </a:r>
            <a:endParaRPr lang="fr-FR">
              <a:solidFill>
                <a:schemeClr val="tx1"/>
              </a:solidFill>
            </a:endParaRPr>
          </a:p>
        </p:txBody>
      </p:sp>
      <p:sp>
        <p:nvSpPr>
          <p:cNvPr id="13" name="ZoneTexte 12">
            <a:extLst>
              <a:ext uri="{FF2B5EF4-FFF2-40B4-BE49-F238E27FC236}">
                <a16:creationId xmlns:a16="http://schemas.microsoft.com/office/drawing/2014/main" id="{CCB28C22-5F45-3FA2-ECDF-745A04AE7C77}"/>
              </a:ext>
            </a:extLst>
          </p:cNvPr>
          <p:cNvSpPr txBox="1"/>
          <p:nvPr/>
        </p:nvSpPr>
        <p:spPr>
          <a:xfrm>
            <a:off x="303797" y="1885990"/>
            <a:ext cx="4501551" cy="1354217"/>
          </a:xfrm>
          <a:prstGeom prst="rect">
            <a:avLst/>
          </a:prstGeom>
          <a:noFill/>
        </p:spPr>
        <p:txBody>
          <a:bodyPr wrap="square">
            <a:spAutoFit/>
          </a:bodyPr>
          <a:lstStyle/>
          <a:p>
            <a:pPr algn="just"/>
            <a:r>
              <a:rPr lang="fr-FR"/>
              <a:t>	</a:t>
            </a:r>
            <a:r>
              <a:rPr lang="fr-FR" sz="1600">
                <a:solidFill>
                  <a:schemeClr val="bg2">
                    <a:lumMod val="50000"/>
                  </a:schemeClr>
                </a:solidFill>
                <a:latin typeface="Jost Light" pitchFamily="2" charset="0"/>
                <a:ea typeface="Jost Light" pitchFamily="2" charset="0"/>
              </a:rPr>
              <a:t>L’impact significatif des installations 	commerciales sur les émissions de gaz à effet de serre d’un territoire impose </a:t>
            </a:r>
            <a:r>
              <a:rPr lang="fr-FR" sz="1600" b="1">
                <a:solidFill>
                  <a:schemeClr val="bg2">
                    <a:lumMod val="50000"/>
                  </a:schemeClr>
                </a:solidFill>
                <a:latin typeface="Jost Light" pitchFamily="2" charset="0"/>
                <a:ea typeface="Jost Light" pitchFamily="2" charset="0"/>
              </a:rPr>
              <a:t>la mise en place d’une réglementation des autorisations, fondée sur les bilans GES. </a:t>
            </a:r>
          </a:p>
        </p:txBody>
      </p:sp>
      <p:pic>
        <p:nvPicPr>
          <p:cNvPr id="5" name="Image 4" descr="Une image contenant noir, obscurité&#10;&#10;Description générée automatiquement">
            <a:extLst>
              <a:ext uri="{FF2B5EF4-FFF2-40B4-BE49-F238E27FC236}">
                <a16:creationId xmlns:a16="http://schemas.microsoft.com/office/drawing/2014/main" id="{1854ED91-BC23-B7AE-0348-1B86AC427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D70635F4-3196-D166-BD1B-56C7433875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A89C5A90-34E6-A0B8-59F2-3D6FDB7E92C5}"/>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DEC80C72-8618-BDF3-769B-3AB7CAB878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6104" y="3735996"/>
            <a:ext cx="321011" cy="321011"/>
          </a:xfrm>
          <a:prstGeom prst="rect">
            <a:avLst/>
          </a:prstGeom>
        </p:spPr>
      </p:pic>
      <p:sp>
        <p:nvSpPr>
          <p:cNvPr id="22" name="ZoneTexte 21">
            <a:extLst>
              <a:ext uri="{FF2B5EF4-FFF2-40B4-BE49-F238E27FC236}">
                <a16:creationId xmlns:a16="http://schemas.microsoft.com/office/drawing/2014/main" id="{C05C8707-5D80-B5EE-C48D-20BB60E5AA5E}"/>
              </a:ext>
            </a:extLst>
          </p:cNvPr>
          <p:cNvSpPr txBox="1"/>
          <p:nvPr/>
        </p:nvSpPr>
        <p:spPr>
          <a:xfrm>
            <a:off x="4959430" y="3709248"/>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25447DCA-7AD6-C534-E404-58897D4BEF8F}"/>
              </a:ext>
            </a:extLst>
          </p:cNvPr>
          <p:cNvSpPr txBox="1"/>
          <p:nvPr/>
        </p:nvSpPr>
        <p:spPr>
          <a:xfrm>
            <a:off x="796115" y="7674826"/>
            <a:ext cx="3737278"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17" name="Rectangle : coins arrondis 16">
            <a:extLst>
              <a:ext uri="{FF2B5EF4-FFF2-40B4-BE49-F238E27FC236}">
                <a16:creationId xmlns:a16="http://schemas.microsoft.com/office/drawing/2014/main" id="{B81AF032-A2BC-76C4-6E9B-FB9FF9019A9A}"/>
              </a:ext>
            </a:extLst>
          </p:cNvPr>
          <p:cNvSpPr/>
          <p:nvPr/>
        </p:nvSpPr>
        <p:spPr>
          <a:xfrm>
            <a:off x="300038" y="5588653"/>
            <a:ext cx="3535363" cy="1720786"/>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endParaRPr lang="fr-FR" sz="1600" b="1">
              <a:solidFill>
                <a:schemeClr val="tx1"/>
              </a:solidFill>
              <a:latin typeface="Jost" pitchFamily="2" charset="0"/>
              <a:ea typeface="Jost" pitchFamily="2" charset="0"/>
            </a:endParaRPr>
          </a:p>
          <a:p>
            <a:pPr algn="r"/>
            <a:r>
              <a:rPr lang="fr-FR" sz="1600" b="1">
                <a:solidFill>
                  <a:schemeClr val="tx1"/>
                </a:solidFill>
                <a:latin typeface="Jost" pitchFamily="2" charset="0"/>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Commerçants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Porteurs de projets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Elus locaux</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CDAC / CNAC</a:t>
            </a:r>
          </a:p>
        </p:txBody>
      </p:sp>
      <p:sp>
        <p:nvSpPr>
          <p:cNvPr id="14" name="Rectangle : coins arrondis 13">
            <a:extLst>
              <a:ext uri="{FF2B5EF4-FFF2-40B4-BE49-F238E27FC236}">
                <a16:creationId xmlns:a16="http://schemas.microsoft.com/office/drawing/2014/main" id="{03CD4154-893A-4BD4-9C7A-A46631792494}"/>
              </a:ext>
            </a:extLst>
          </p:cNvPr>
          <p:cNvSpPr/>
          <p:nvPr/>
        </p:nvSpPr>
        <p:spPr>
          <a:xfrm>
            <a:off x="309347" y="3700464"/>
            <a:ext cx="3051003" cy="1452871"/>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	Mesure portée par</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Etat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DHUP, DGALN</a:t>
            </a:r>
          </a:p>
          <a:p>
            <a:pPr marL="285750" indent="-285750">
              <a:buFont typeface="Arial" panose="020B0604020202020204" pitchFamily="34" charset="0"/>
              <a:buChar char="•"/>
            </a:pPr>
            <a:r>
              <a:rPr lang="fr-FR" sz="1600">
                <a:solidFill>
                  <a:schemeClr val="accent2">
                    <a:lumMod val="75000"/>
                  </a:schemeClr>
                </a:solidFill>
                <a:latin typeface="Jost" pitchFamily="2" charset="0"/>
                <a:ea typeface="Jost" pitchFamily="2" charset="0"/>
              </a:rPr>
              <a:t>Collectivités pilotes ?</a:t>
            </a:r>
          </a:p>
        </p:txBody>
      </p:sp>
      <p:pic>
        <p:nvPicPr>
          <p:cNvPr id="21" name="Graphique 20">
            <a:extLst>
              <a:ext uri="{FF2B5EF4-FFF2-40B4-BE49-F238E27FC236}">
                <a16:creationId xmlns:a16="http://schemas.microsoft.com/office/drawing/2014/main" id="{DA2464A0-0CBC-C4AB-8E77-ADEB628EBE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602" y="3759764"/>
            <a:ext cx="396598" cy="396598"/>
          </a:xfrm>
          <a:prstGeom prst="rect">
            <a:avLst/>
          </a:prstGeom>
        </p:spPr>
      </p:pic>
      <p:pic>
        <p:nvPicPr>
          <p:cNvPr id="25" name="Graphique 24">
            <a:extLst>
              <a:ext uri="{FF2B5EF4-FFF2-40B4-BE49-F238E27FC236}">
                <a16:creationId xmlns:a16="http://schemas.microsoft.com/office/drawing/2014/main" id="{F0904AA2-024C-69F1-AD4F-996790005D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144" y="5702089"/>
            <a:ext cx="470592" cy="470592"/>
          </a:xfrm>
          <a:prstGeom prst="rect">
            <a:avLst/>
          </a:prstGeom>
        </p:spPr>
      </p:pic>
      <p:sp>
        <p:nvSpPr>
          <p:cNvPr id="37" name="Rectangle : coins arrondis 36">
            <a:extLst>
              <a:ext uri="{FF2B5EF4-FFF2-40B4-BE49-F238E27FC236}">
                <a16:creationId xmlns:a16="http://schemas.microsoft.com/office/drawing/2014/main" id="{ECE400AA-F2D5-C84F-61C2-8214B5BF654E}"/>
              </a:ext>
            </a:extLst>
          </p:cNvPr>
          <p:cNvSpPr/>
          <p:nvPr/>
        </p:nvSpPr>
        <p:spPr>
          <a:xfrm>
            <a:off x="5656311" y="1737556"/>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 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E2E0F0B6-7BFE-36DA-C797-5CA7B125982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675E2F9D-DA93-6515-5F13-21BA2C0872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8023" y="1508850"/>
            <a:ext cx="943100" cy="943100"/>
          </a:xfrm>
          <a:prstGeom prst="rect">
            <a:avLst/>
          </a:prstGeom>
        </p:spPr>
      </p:pic>
      <p:sp>
        <p:nvSpPr>
          <p:cNvPr id="40" name="Rectangle : coins arrondis 39">
            <a:extLst>
              <a:ext uri="{FF2B5EF4-FFF2-40B4-BE49-F238E27FC236}">
                <a16:creationId xmlns:a16="http://schemas.microsoft.com/office/drawing/2014/main" id="{1FACD756-E6AF-C4D8-9DD1-F4DA46A725B5}"/>
              </a:ext>
            </a:extLst>
          </p:cNvPr>
          <p:cNvSpPr/>
          <p:nvPr/>
        </p:nvSpPr>
        <p:spPr>
          <a:xfrm>
            <a:off x="4908549" y="8640221"/>
            <a:ext cx="4068763" cy="2878409"/>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fr-FR" sz="1600" b="1">
                <a:solidFill>
                  <a:schemeClr val="tx1"/>
                </a:solidFill>
                <a:latin typeface="Jost"/>
                <a:ea typeface="Jost" pitchFamily="2" charset="0"/>
                <a:hlinkClick r:id="rId13">
                  <a:extLst>
                    <a:ext uri="{A12FA001-AC4F-418D-AE19-62706E023703}">
                      <ahyp:hlinkClr xmlns:ahyp="http://schemas.microsoft.com/office/drawing/2018/hyperlinkcolor" val="tx"/>
                    </a:ext>
                  </a:extLst>
                </a:hlinkClick>
              </a:rPr>
              <a:t>RTE</a:t>
            </a:r>
            <a:r>
              <a:rPr lang="fr-FR">
                <a:solidFill>
                  <a:schemeClr val="tx1"/>
                </a:solidFill>
                <a:latin typeface="Jost"/>
                <a:ea typeface="Jost" pitchFamily="2" charset="0"/>
                <a:hlinkClick r:id="rId13">
                  <a:extLst>
                    <a:ext uri="{A12FA001-AC4F-418D-AE19-62706E023703}">
                      <ahyp:hlinkClr xmlns:ahyp="http://schemas.microsoft.com/office/drawing/2018/hyperlinkcolor" val="tx"/>
                    </a:ext>
                  </a:extLst>
                </a:hlinkClick>
              </a:rPr>
              <a:t>:</a:t>
            </a:r>
            <a:r>
              <a:rPr lang="fr-FR">
                <a:solidFill>
                  <a:schemeClr val="tx1"/>
                </a:solidFill>
                <a:latin typeface="Jost"/>
                <a:ea typeface="Jost" pitchFamily="2" charset="0"/>
              </a:rPr>
              <a:t> </a:t>
            </a:r>
            <a:r>
              <a:rPr lang="fr-FR" sz="1200" i="1">
                <a:solidFill>
                  <a:schemeClr val="tx1"/>
                </a:solidFill>
                <a:latin typeface="Jost"/>
              </a:rPr>
              <a:t>Livre blanc sur la Responsabilité Sociétale ou territoriale des Entreprises</a:t>
            </a:r>
          </a:p>
          <a:p>
            <a:pPr algn="just"/>
            <a:endParaRPr lang="fr-FR" sz="1200" i="1">
              <a:solidFill>
                <a:schemeClr val="tx1"/>
              </a:solidFill>
              <a:latin typeface="Jost" pitchFamily="2" charset="0"/>
            </a:endParaRPr>
          </a:p>
          <a:p>
            <a:pPr marL="285750" indent="-285750" algn="just">
              <a:buFont typeface="Arial" panose="020B0604020202020204" pitchFamily="34" charset="0"/>
              <a:buChar char="•"/>
            </a:pPr>
            <a:r>
              <a:rPr lang="fr-FR" sz="1600" b="1" u="sng">
                <a:solidFill>
                  <a:schemeClr val="tx1"/>
                </a:solidFill>
                <a:latin typeface="Jost"/>
                <a:hlinkClick r:id="rId14">
                  <a:extLst>
                    <a:ext uri="{A12FA001-AC4F-418D-AE19-62706E023703}">
                      <ahyp:hlinkClr xmlns:ahyp="http://schemas.microsoft.com/office/drawing/2018/hyperlinkcolor" val="tx"/>
                    </a:ext>
                  </a:extLst>
                </a:hlinkClick>
              </a:rPr>
              <a:t>LOI AGEC (2020)</a:t>
            </a:r>
            <a:r>
              <a:rPr lang="fr-FR" sz="1200" b="1" u="sng">
                <a:solidFill>
                  <a:schemeClr val="tx1"/>
                </a:solidFill>
                <a:latin typeface="Jost"/>
                <a:hlinkClick r:id="rId14">
                  <a:extLst>
                    <a:ext uri="{A12FA001-AC4F-418D-AE19-62706E023703}">
                      <ahyp:hlinkClr xmlns:ahyp="http://schemas.microsoft.com/office/drawing/2018/hyperlinkcolor" val="tx"/>
                    </a:ext>
                  </a:extLst>
                </a:hlinkClick>
              </a:rPr>
              <a:t>: </a:t>
            </a:r>
            <a:r>
              <a:rPr lang="fr-FR" sz="1200" i="1">
                <a:solidFill>
                  <a:schemeClr val="tx1"/>
                </a:solidFill>
                <a:latin typeface="Jost"/>
              </a:rPr>
              <a:t>Interdit depuis janvier 2022 aux enseignes de détruire les produits invendus non alimentaires neufs (habillement, électronique, livres, jouets, produits d’hygiène, etc.).</a:t>
            </a:r>
            <a:r>
              <a:rPr lang="fr-FR" sz="1200" i="1">
                <a:solidFill>
                  <a:schemeClr val="tx1"/>
                </a:solidFill>
              </a:rPr>
              <a:t> Article L541-15-8 du Code de l’environnement </a:t>
            </a:r>
            <a:endParaRPr lang="fr-FR" i="1">
              <a:solidFill>
                <a:schemeClr val="tx1"/>
              </a:solidFill>
              <a:latin typeface="Jost" pitchFamily="2" charset="0"/>
              <a:ea typeface="Jost" pitchFamily="2" charset="0"/>
              <a:hlinkClick r:id="rId13">
                <a:extLst>
                  <a:ext uri="{A12FA001-AC4F-418D-AE19-62706E023703}">
                    <ahyp:hlinkClr xmlns:ahyp="http://schemas.microsoft.com/office/drawing/2018/hyperlinkcolor" val="tx"/>
                  </a:ext>
                </a:extLst>
              </a:hlinkClick>
            </a:endParaRPr>
          </a:p>
          <a:p>
            <a:pPr marL="285750" indent="-285750" algn="just">
              <a:buFont typeface="Arial" panose="020B0604020202020204" pitchFamily="34" charset="0"/>
              <a:buChar char="•"/>
            </a:pPr>
            <a:endParaRPr lang="fr-FR">
              <a:solidFill>
                <a:schemeClr val="tx1"/>
              </a:solidFill>
              <a:latin typeface="Jost" pitchFamily="2" charset="0"/>
              <a:ea typeface="Jost" pitchFamily="2" charset="0"/>
              <a:hlinkClick r:id="rId13">
                <a:extLst>
                  <a:ext uri="{A12FA001-AC4F-418D-AE19-62706E023703}">
                    <ahyp:hlinkClr xmlns:ahyp="http://schemas.microsoft.com/office/drawing/2018/hyperlinkcolor" val="tx"/>
                  </a:ext>
                </a:extLst>
              </a:hlinkClick>
            </a:endParaRPr>
          </a:p>
          <a:p>
            <a:pPr marL="285750" indent="-285750" algn="just">
              <a:buFont typeface="Arial" panose="020B0604020202020204" pitchFamily="34" charset="0"/>
              <a:buChar char="•"/>
            </a:pPr>
            <a:endParaRPr lang="fr-FR">
              <a:solidFill>
                <a:schemeClr val="tx1"/>
              </a:solidFill>
              <a:latin typeface="Jost"/>
              <a:ea typeface="Jost" pitchFamily="2" charset="0"/>
            </a:endParaRPr>
          </a:p>
        </p:txBody>
      </p:sp>
      <p:sp>
        <p:nvSpPr>
          <p:cNvPr id="41" name="ZoneTexte 40">
            <a:extLst>
              <a:ext uri="{FF2B5EF4-FFF2-40B4-BE49-F238E27FC236}">
                <a16:creationId xmlns:a16="http://schemas.microsoft.com/office/drawing/2014/main" id="{A6A81BC3-4C65-6EB1-F1B5-E86F6736E9F1}"/>
              </a:ext>
            </a:extLst>
          </p:cNvPr>
          <p:cNvSpPr txBox="1"/>
          <p:nvPr/>
        </p:nvSpPr>
        <p:spPr>
          <a:xfrm>
            <a:off x="5345550" y="7904196"/>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3477939B-D309-7071-A14F-ECC6B0B6165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05798" y="7860467"/>
            <a:ext cx="353503" cy="353503"/>
          </a:xfrm>
          <a:prstGeom prst="rect">
            <a:avLst/>
          </a:prstGeom>
        </p:spPr>
      </p:pic>
      <p:sp>
        <p:nvSpPr>
          <p:cNvPr id="4" name="ZoneTexte 3">
            <a:extLst>
              <a:ext uri="{FF2B5EF4-FFF2-40B4-BE49-F238E27FC236}">
                <a16:creationId xmlns:a16="http://schemas.microsoft.com/office/drawing/2014/main" id="{44F4722C-540D-795C-829E-3658FA54A94B}"/>
              </a:ext>
            </a:extLst>
          </p:cNvPr>
          <p:cNvSpPr txBox="1"/>
          <p:nvPr/>
        </p:nvSpPr>
        <p:spPr>
          <a:xfrm>
            <a:off x="296479" y="196666"/>
            <a:ext cx="5569603" cy="1692771"/>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p>
          <a:p>
            <a:r>
              <a:rPr lang="fr-FR" sz="1600" b="1">
                <a:solidFill>
                  <a:schemeClr val="tx2">
                    <a:lumMod val="75000"/>
                    <a:lumOff val="25000"/>
                  </a:schemeClr>
                </a:solidFill>
                <a:latin typeface="Jost" pitchFamily="2" charset="0"/>
                <a:ea typeface="Jost" pitchFamily="2" charset="0"/>
              </a:rPr>
              <a:t>expérimentation urbaine</a:t>
            </a:r>
          </a:p>
          <a:p>
            <a:r>
              <a:rPr lang="fr-FR" sz="2400" b="1">
                <a:solidFill>
                  <a:schemeClr val="tx2">
                    <a:lumMod val="75000"/>
                    <a:lumOff val="25000"/>
                  </a:schemeClr>
                </a:solidFill>
                <a:latin typeface="Jost" pitchFamily="2" charset="0"/>
                <a:ea typeface="Jost" pitchFamily="2" charset="0"/>
              </a:rPr>
              <a:t>5. 2. </a:t>
            </a:r>
            <a:r>
              <a:rPr lang="fr-FR" sz="2400">
                <a:solidFill>
                  <a:schemeClr val="tx2">
                    <a:lumMod val="75000"/>
                    <a:lumOff val="25000"/>
                  </a:schemeClr>
                </a:solidFill>
                <a:latin typeface="Jost" pitchFamily="2" charset="0"/>
                <a:ea typeface="Jost" pitchFamily="2" charset="0"/>
              </a:rPr>
              <a:t>Règlementer les installations commerciales à l’aune de la sobriété consommatoire</a:t>
            </a:r>
            <a:endParaRPr lang="fr-FR" sz="1600" b="1">
              <a:latin typeface="Jost" pitchFamily="2" charset="0"/>
              <a:ea typeface="Jost" pitchFamily="2" charset="0"/>
            </a:endParaRPr>
          </a:p>
        </p:txBody>
      </p:sp>
      <p:sp>
        <p:nvSpPr>
          <p:cNvPr id="10" name="Rounded Rectangle 1">
            <a:extLst>
              <a:ext uri="{FF2B5EF4-FFF2-40B4-BE49-F238E27FC236}">
                <a16:creationId xmlns:a16="http://schemas.microsoft.com/office/drawing/2014/main" id="{3BD8A2FF-669E-4200-317D-A35AA2C0244C}"/>
              </a:ext>
            </a:extLst>
          </p:cNvPr>
          <p:cNvSpPr/>
          <p:nvPr/>
        </p:nvSpPr>
        <p:spPr>
          <a:xfrm>
            <a:off x="4916031" y="4877143"/>
            <a:ext cx="1273628" cy="1273628"/>
          </a:xfrm>
          <a:custGeom>
            <a:avLst/>
            <a:gdLst/>
            <a:ahLst/>
            <a:cxnLst/>
            <a:rect l="0" t="0" r="0" b="0"/>
            <a:pathLst>
              <a:path w="1273628" h="1273628">
                <a:moveTo>
                  <a:pt x="1273628" y="636814"/>
                </a:moveTo>
                <a:cubicBezTo>
                  <a:pt x="1273628" y="988517"/>
                  <a:pt x="988517" y="1273628"/>
                  <a:pt x="636814" y="1273628"/>
                </a:cubicBezTo>
                <a:cubicBezTo>
                  <a:pt x="285111" y="1273628"/>
                  <a:pt x="0" y="988517"/>
                  <a:pt x="0" y="636814"/>
                </a:cubicBezTo>
                <a:cubicBezTo>
                  <a:pt x="0" y="285111"/>
                  <a:pt x="285111" y="0"/>
                  <a:pt x="636814" y="0"/>
                </a:cubicBezTo>
                <a:cubicBezTo>
                  <a:pt x="988517" y="0"/>
                  <a:pt x="1273628" y="285111"/>
                  <a:pt x="1273628" y="636814"/>
                </a:cubicBezTo>
                <a:close/>
              </a:path>
            </a:pathLst>
          </a:custGeom>
          <a:noFill/>
          <a:ln w="13266">
            <a:solidFill>
              <a:srgbClr val="E0CB15"/>
            </a:solidFill>
          </a:ln>
        </p:spPr>
        <p:txBody>
          <a:bodyPr rtlCol="0" anchor="ctr"/>
          <a:lstStyle/>
          <a:p>
            <a:pPr algn="ctr"/>
            <a:endParaRPr/>
          </a:p>
        </p:txBody>
      </p:sp>
      <p:sp>
        <p:nvSpPr>
          <p:cNvPr id="11" name="Rounded Rectangle 2">
            <a:extLst>
              <a:ext uri="{FF2B5EF4-FFF2-40B4-BE49-F238E27FC236}">
                <a16:creationId xmlns:a16="http://schemas.microsoft.com/office/drawing/2014/main" id="{F21A578D-A58E-B0BC-CE58-B9343BDF9458}"/>
              </a:ext>
            </a:extLst>
          </p:cNvPr>
          <p:cNvSpPr/>
          <p:nvPr/>
        </p:nvSpPr>
        <p:spPr>
          <a:xfrm>
            <a:off x="4809895" y="4756616"/>
            <a:ext cx="1500291" cy="1827542"/>
          </a:xfrm>
          <a:custGeom>
            <a:avLst/>
            <a:gdLst/>
            <a:ahLst/>
            <a:cxnLst/>
            <a:rect l="0" t="0" r="0" b="0"/>
            <a:pathLst>
              <a:path w="1500291" h="1827542">
                <a:moveTo>
                  <a:pt x="0" y="757341"/>
                </a:moveTo>
                <a:cubicBezTo>
                  <a:pt x="0" y="610399"/>
                  <a:pt x="43573" y="466758"/>
                  <a:pt x="125210" y="344580"/>
                </a:cubicBezTo>
                <a:cubicBezTo>
                  <a:pt x="206846" y="222402"/>
                  <a:pt x="322878" y="127177"/>
                  <a:pt x="458635" y="70945"/>
                </a:cubicBezTo>
                <a:cubicBezTo>
                  <a:pt x="594391" y="14713"/>
                  <a:pt x="743774" y="0"/>
                  <a:pt x="887892" y="28667"/>
                </a:cubicBezTo>
                <a:cubicBezTo>
                  <a:pt x="1032010" y="57333"/>
                  <a:pt x="1164391" y="128093"/>
                  <a:pt x="1268295" y="231996"/>
                </a:cubicBezTo>
                <a:cubicBezTo>
                  <a:pt x="1372198" y="335900"/>
                  <a:pt x="1442957" y="468281"/>
                  <a:pt x="1471624" y="612399"/>
                </a:cubicBezTo>
                <a:cubicBezTo>
                  <a:pt x="1500291" y="756517"/>
                  <a:pt x="1485578" y="905900"/>
                  <a:pt x="1429346" y="1041656"/>
                </a:cubicBezTo>
                <a:cubicBezTo>
                  <a:pt x="1373113" y="1177413"/>
                  <a:pt x="1277888" y="1293444"/>
                  <a:pt x="1155710" y="1375081"/>
                </a:cubicBezTo>
                <a:cubicBezTo>
                  <a:pt x="1033532" y="1456717"/>
                  <a:pt x="894313" y="1500291"/>
                  <a:pt x="747372" y="1500291"/>
                </a:cubicBezTo>
                <a:lnTo>
                  <a:pt x="747373" y="1827542"/>
                </a:lnTo>
                <a:moveTo>
                  <a:pt x="617395" y="1698031"/>
                </a:moveTo>
                <a:lnTo>
                  <a:pt x="747373" y="1827542"/>
                </a:lnTo>
                <a:moveTo>
                  <a:pt x="877351" y="1698031"/>
                </a:moveTo>
                <a:lnTo>
                  <a:pt x="747373" y="1827542"/>
                </a:lnTo>
              </a:path>
            </a:pathLst>
          </a:custGeom>
          <a:noFill/>
          <a:ln w="13266">
            <a:solidFill>
              <a:srgbClr val="E0CB15"/>
            </a:solidFill>
          </a:ln>
        </p:spPr>
        <p:txBody>
          <a:bodyPr rtlCol="0" anchor="ctr"/>
          <a:lstStyle/>
          <a:p>
            <a:pPr algn="ctr"/>
            <a:endParaRPr/>
          </a:p>
        </p:txBody>
      </p:sp>
      <p:sp>
        <p:nvSpPr>
          <p:cNvPr id="19" name="Rounded Rectangle 3">
            <a:extLst>
              <a:ext uri="{FF2B5EF4-FFF2-40B4-BE49-F238E27FC236}">
                <a16:creationId xmlns:a16="http://schemas.microsoft.com/office/drawing/2014/main" id="{492D0A57-22C3-BDB2-5E3F-245147089412}"/>
              </a:ext>
            </a:extLst>
          </p:cNvPr>
          <p:cNvSpPr/>
          <p:nvPr/>
        </p:nvSpPr>
        <p:spPr>
          <a:xfrm>
            <a:off x="6401931" y="4877143"/>
            <a:ext cx="1273628" cy="1273628"/>
          </a:xfrm>
          <a:custGeom>
            <a:avLst/>
            <a:gdLst/>
            <a:ahLst/>
            <a:cxnLst/>
            <a:rect l="0" t="0" r="0" b="0"/>
            <a:pathLst>
              <a:path w="1273628" h="1273628">
                <a:moveTo>
                  <a:pt x="1273628" y="636814"/>
                </a:moveTo>
                <a:cubicBezTo>
                  <a:pt x="1273628" y="988517"/>
                  <a:pt x="988517" y="1273628"/>
                  <a:pt x="636814" y="1273628"/>
                </a:cubicBezTo>
                <a:cubicBezTo>
                  <a:pt x="285111" y="1273628"/>
                  <a:pt x="0" y="988517"/>
                  <a:pt x="0" y="636814"/>
                </a:cubicBezTo>
                <a:cubicBezTo>
                  <a:pt x="0" y="285111"/>
                  <a:pt x="285111" y="0"/>
                  <a:pt x="636814" y="0"/>
                </a:cubicBezTo>
                <a:cubicBezTo>
                  <a:pt x="988517" y="0"/>
                  <a:pt x="1273628" y="285111"/>
                  <a:pt x="1273628" y="636814"/>
                </a:cubicBezTo>
                <a:close/>
              </a:path>
            </a:pathLst>
          </a:custGeom>
          <a:noFill/>
          <a:ln w="13266">
            <a:solidFill>
              <a:srgbClr val="DE8431"/>
            </a:solidFill>
          </a:ln>
        </p:spPr>
        <p:txBody>
          <a:bodyPr rtlCol="0" anchor="ctr"/>
          <a:lstStyle/>
          <a:p>
            <a:pPr algn="ctr"/>
            <a:endParaRPr/>
          </a:p>
        </p:txBody>
      </p:sp>
      <p:sp>
        <p:nvSpPr>
          <p:cNvPr id="23" name="Rounded Rectangle 4">
            <a:extLst>
              <a:ext uri="{FF2B5EF4-FFF2-40B4-BE49-F238E27FC236}">
                <a16:creationId xmlns:a16="http://schemas.microsoft.com/office/drawing/2014/main" id="{3BAFDA8C-56C8-6006-F5B7-285726DB7413}"/>
              </a:ext>
            </a:extLst>
          </p:cNvPr>
          <p:cNvSpPr/>
          <p:nvPr/>
        </p:nvSpPr>
        <p:spPr>
          <a:xfrm>
            <a:off x="6295795" y="4756616"/>
            <a:ext cx="1500291" cy="1827542"/>
          </a:xfrm>
          <a:custGeom>
            <a:avLst/>
            <a:gdLst/>
            <a:ahLst/>
            <a:cxnLst/>
            <a:rect l="0" t="0" r="0" b="0"/>
            <a:pathLst>
              <a:path w="1500291" h="1827542">
                <a:moveTo>
                  <a:pt x="0" y="757341"/>
                </a:moveTo>
                <a:cubicBezTo>
                  <a:pt x="0" y="610399"/>
                  <a:pt x="43573" y="466758"/>
                  <a:pt x="125210" y="344580"/>
                </a:cubicBezTo>
                <a:cubicBezTo>
                  <a:pt x="206846" y="222402"/>
                  <a:pt x="322878" y="127177"/>
                  <a:pt x="458635" y="70945"/>
                </a:cubicBezTo>
                <a:cubicBezTo>
                  <a:pt x="594391" y="14713"/>
                  <a:pt x="743774" y="0"/>
                  <a:pt x="887892" y="28667"/>
                </a:cubicBezTo>
                <a:cubicBezTo>
                  <a:pt x="1032010" y="57333"/>
                  <a:pt x="1164391" y="128093"/>
                  <a:pt x="1268295" y="231996"/>
                </a:cubicBezTo>
                <a:cubicBezTo>
                  <a:pt x="1372198" y="335900"/>
                  <a:pt x="1442957" y="468281"/>
                  <a:pt x="1471624" y="612399"/>
                </a:cubicBezTo>
                <a:cubicBezTo>
                  <a:pt x="1500291" y="756517"/>
                  <a:pt x="1485578" y="905900"/>
                  <a:pt x="1429346" y="1041656"/>
                </a:cubicBezTo>
                <a:cubicBezTo>
                  <a:pt x="1373113" y="1177413"/>
                  <a:pt x="1277888" y="1293444"/>
                  <a:pt x="1155710" y="1375081"/>
                </a:cubicBezTo>
                <a:cubicBezTo>
                  <a:pt x="1033532" y="1456717"/>
                  <a:pt x="894313" y="1500291"/>
                  <a:pt x="747372" y="1500291"/>
                </a:cubicBezTo>
                <a:lnTo>
                  <a:pt x="747373" y="1827542"/>
                </a:lnTo>
                <a:moveTo>
                  <a:pt x="617395" y="1698031"/>
                </a:moveTo>
                <a:lnTo>
                  <a:pt x="747373" y="1827542"/>
                </a:lnTo>
                <a:moveTo>
                  <a:pt x="877351" y="1698031"/>
                </a:moveTo>
                <a:lnTo>
                  <a:pt x="747373" y="1827542"/>
                </a:lnTo>
              </a:path>
            </a:pathLst>
          </a:custGeom>
          <a:noFill/>
          <a:ln w="13266">
            <a:solidFill>
              <a:srgbClr val="DE8431"/>
            </a:solidFill>
          </a:ln>
        </p:spPr>
        <p:txBody>
          <a:bodyPr rtlCol="0" anchor="ctr"/>
          <a:lstStyle/>
          <a:p>
            <a:pPr algn="ctr"/>
            <a:endParaRPr/>
          </a:p>
        </p:txBody>
      </p:sp>
      <p:sp>
        <p:nvSpPr>
          <p:cNvPr id="29" name="Rounded Rectangle 5">
            <a:extLst>
              <a:ext uri="{FF2B5EF4-FFF2-40B4-BE49-F238E27FC236}">
                <a16:creationId xmlns:a16="http://schemas.microsoft.com/office/drawing/2014/main" id="{0B4FF1B2-26A3-DD96-36AB-E9669338F9C7}"/>
              </a:ext>
            </a:extLst>
          </p:cNvPr>
          <p:cNvSpPr/>
          <p:nvPr/>
        </p:nvSpPr>
        <p:spPr>
          <a:xfrm>
            <a:off x="7887831" y="4877143"/>
            <a:ext cx="1273628" cy="1273628"/>
          </a:xfrm>
          <a:custGeom>
            <a:avLst/>
            <a:gdLst/>
            <a:ahLst/>
            <a:cxnLst/>
            <a:rect l="0" t="0" r="0" b="0"/>
            <a:pathLst>
              <a:path w="1273628" h="1273628">
                <a:moveTo>
                  <a:pt x="1273628" y="636814"/>
                </a:moveTo>
                <a:cubicBezTo>
                  <a:pt x="1273628" y="988517"/>
                  <a:pt x="988517" y="1273628"/>
                  <a:pt x="636814" y="1273628"/>
                </a:cubicBezTo>
                <a:cubicBezTo>
                  <a:pt x="285111" y="1273628"/>
                  <a:pt x="0" y="988517"/>
                  <a:pt x="0" y="636814"/>
                </a:cubicBezTo>
                <a:cubicBezTo>
                  <a:pt x="0" y="285111"/>
                  <a:pt x="285111" y="0"/>
                  <a:pt x="636814" y="0"/>
                </a:cubicBezTo>
                <a:cubicBezTo>
                  <a:pt x="988517" y="0"/>
                  <a:pt x="1273628" y="285111"/>
                  <a:pt x="1273628" y="636814"/>
                </a:cubicBezTo>
                <a:close/>
              </a:path>
            </a:pathLst>
          </a:custGeom>
          <a:noFill/>
          <a:ln w="13266">
            <a:solidFill>
              <a:srgbClr val="E55753"/>
            </a:solidFill>
          </a:ln>
        </p:spPr>
        <p:txBody>
          <a:bodyPr rtlCol="0" anchor="ctr"/>
          <a:lstStyle/>
          <a:p>
            <a:pPr algn="ctr"/>
            <a:endParaRPr/>
          </a:p>
        </p:txBody>
      </p:sp>
      <p:sp>
        <p:nvSpPr>
          <p:cNvPr id="30" name="Rounded Rectangle 6">
            <a:extLst>
              <a:ext uri="{FF2B5EF4-FFF2-40B4-BE49-F238E27FC236}">
                <a16:creationId xmlns:a16="http://schemas.microsoft.com/office/drawing/2014/main" id="{A469D225-DA57-D8A4-D37F-E8539298766A}"/>
              </a:ext>
            </a:extLst>
          </p:cNvPr>
          <p:cNvSpPr/>
          <p:nvPr/>
        </p:nvSpPr>
        <p:spPr>
          <a:xfrm>
            <a:off x="7781695" y="4756616"/>
            <a:ext cx="1500291" cy="1827542"/>
          </a:xfrm>
          <a:custGeom>
            <a:avLst/>
            <a:gdLst/>
            <a:ahLst/>
            <a:cxnLst/>
            <a:rect l="0" t="0" r="0" b="0"/>
            <a:pathLst>
              <a:path w="1500291" h="1827542">
                <a:moveTo>
                  <a:pt x="0" y="757341"/>
                </a:moveTo>
                <a:cubicBezTo>
                  <a:pt x="0" y="610399"/>
                  <a:pt x="43573" y="466758"/>
                  <a:pt x="125210" y="344580"/>
                </a:cubicBezTo>
                <a:cubicBezTo>
                  <a:pt x="206846" y="222402"/>
                  <a:pt x="322878" y="127177"/>
                  <a:pt x="458635" y="70945"/>
                </a:cubicBezTo>
                <a:cubicBezTo>
                  <a:pt x="594391" y="14713"/>
                  <a:pt x="743774" y="0"/>
                  <a:pt x="887892" y="28667"/>
                </a:cubicBezTo>
                <a:cubicBezTo>
                  <a:pt x="1032010" y="57333"/>
                  <a:pt x="1164391" y="128093"/>
                  <a:pt x="1268295" y="231996"/>
                </a:cubicBezTo>
                <a:cubicBezTo>
                  <a:pt x="1372198" y="335900"/>
                  <a:pt x="1442957" y="468281"/>
                  <a:pt x="1471624" y="612399"/>
                </a:cubicBezTo>
                <a:cubicBezTo>
                  <a:pt x="1500291" y="756517"/>
                  <a:pt x="1485578" y="905900"/>
                  <a:pt x="1429346" y="1041656"/>
                </a:cubicBezTo>
                <a:cubicBezTo>
                  <a:pt x="1373113" y="1177413"/>
                  <a:pt x="1277888" y="1293444"/>
                  <a:pt x="1155710" y="1375081"/>
                </a:cubicBezTo>
                <a:cubicBezTo>
                  <a:pt x="1033532" y="1456717"/>
                  <a:pt x="894313" y="1500291"/>
                  <a:pt x="747372" y="1500291"/>
                </a:cubicBezTo>
                <a:lnTo>
                  <a:pt x="747373" y="1827542"/>
                </a:lnTo>
                <a:moveTo>
                  <a:pt x="617395" y="1698031"/>
                </a:moveTo>
                <a:lnTo>
                  <a:pt x="747373" y="1827542"/>
                </a:lnTo>
                <a:moveTo>
                  <a:pt x="877351" y="1698031"/>
                </a:moveTo>
                <a:lnTo>
                  <a:pt x="747373" y="1827542"/>
                </a:lnTo>
              </a:path>
            </a:pathLst>
          </a:custGeom>
          <a:noFill/>
          <a:ln w="13266">
            <a:solidFill>
              <a:srgbClr val="E55753"/>
            </a:solidFill>
          </a:ln>
        </p:spPr>
        <p:txBody>
          <a:bodyPr rtlCol="0" anchor="ctr"/>
          <a:lstStyle/>
          <a:p>
            <a:pPr algn="ctr"/>
            <a:endParaRPr/>
          </a:p>
        </p:txBody>
      </p:sp>
      <p:sp>
        <p:nvSpPr>
          <p:cNvPr id="49" name="TextBox 8">
            <a:extLst>
              <a:ext uri="{FF2B5EF4-FFF2-40B4-BE49-F238E27FC236}">
                <a16:creationId xmlns:a16="http://schemas.microsoft.com/office/drawing/2014/main" id="{BCF78C7F-46E5-F857-1D28-E92A4C625A5B}"/>
              </a:ext>
            </a:extLst>
          </p:cNvPr>
          <p:cNvSpPr txBox="1"/>
          <p:nvPr/>
        </p:nvSpPr>
        <p:spPr>
          <a:xfrm>
            <a:off x="4825965" y="6777534"/>
            <a:ext cx="1457130" cy="800219"/>
          </a:xfrm>
          <a:prstGeom prst="rect">
            <a:avLst/>
          </a:prstGeom>
          <a:noFill/>
          <a:ln>
            <a:noFill/>
          </a:ln>
        </p:spPr>
        <p:txBody>
          <a:bodyPr wrap="none" lIns="0" tIns="0" rIns="0" bIns="0" anchor="t">
            <a:spAutoFit/>
          </a:bodyPr>
          <a:lstStyle/>
          <a:p>
            <a:pPr algn="ctr"/>
            <a:r>
              <a:rPr sz="1300" b="1" err="1">
                <a:solidFill>
                  <a:srgbClr val="E0CB15"/>
                </a:solidFill>
                <a:latin typeface="Roboto"/>
              </a:rPr>
              <a:t>Intégration</a:t>
            </a:r>
            <a:r>
              <a:rPr sz="1300" b="1">
                <a:solidFill>
                  <a:srgbClr val="E0CB15"/>
                </a:solidFill>
                <a:latin typeface="Roboto"/>
              </a:rPr>
              <a:t> de
l</a:t>
            </a:r>
            <a:r>
              <a:rPr lang="fr-FR" sz="1300" b="1">
                <a:solidFill>
                  <a:srgbClr val="E0CB15"/>
                </a:solidFill>
                <a:latin typeface="Roboto"/>
              </a:rPr>
              <a:t>a sobriété dans les</a:t>
            </a:r>
          </a:p>
          <a:p>
            <a:pPr algn="ctr"/>
            <a:r>
              <a:rPr lang="fr-FR" sz="1300" b="1">
                <a:solidFill>
                  <a:srgbClr val="E0CB15"/>
                </a:solidFill>
                <a:latin typeface="Roboto"/>
              </a:rPr>
              <a:t>documents </a:t>
            </a:r>
          </a:p>
          <a:p>
            <a:pPr algn="ctr"/>
            <a:r>
              <a:rPr lang="fr-FR" sz="1300" b="1">
                <a:solidFill>
                  <a:srgbClr val="E0CB15"/>
                </a:solidFill>
                <a:latin typeface="Roboto"/>
              </a:rPr>
              <a:t>d’urbanisme </a:t>
            </a:r>
            <a:endParaRPr sz="1300" b="1">
              <a:solidFill>
                <a:srgbClr val="E0CB15"/>
              </a:solidFill>
              <a:latin typeface="Roboto"/>
            </a:endParaRPr>
          </a:p>
        </p:txBody>
      </p:sp>
      <p:sp>
        <p:nvSpPr>
          <p:cNvPr id="50" name="TextBox 9">
            <a:extLst>
              <a:ext uri="{FF2B5EF4-FFF2-40B4-BE49-F238E27FC236}">
                <a16:creationId xmlns:a16="http://schemas.microsoft.com/office/drawing/2014/main" id="{717AF958-98B0-27B7-A012-F09A9FC61135}"/>
              </a:ext>
            </a:extLst>
          </p:cNvPr>
          <p:cNvSpPr txBox="1"/>
          <p:nvPr/>
        </p:nvSpPr>
        <p:spPr>
          <a:xfrm>
            <a:off x="6423633" y="6744807"/>
            <a:ext cx="1248740" cy="800219"/>
          </a:xfrm>
          <a:prstGeom prst="rect">
            <a:avLst/>
          </a:prstGeom>
          <a:noFill/>
          <a:ln>
            <a:noFill/>
          </a:ln>
        </p:spPr>
        <p:txBody>
          <a:bodyPr wrap="none" lIns="0" tIns="0" rIns="0" bIns="0" anchor="t">
            <a:spAutoFit/>
          </a:bodyPr>
          <a:lstStyle/>
          <a:p>
            <a:pPr algn="ctr"/>
            <a:r>
              <a:rPr sz="1300" b="1" err="1">
                <a:solidFill>
                  <a:srgbClr val="DE8431"/>
                </a:solidFill>
                <a:latin typeface="Roboto"/>
              </a:rPr>
              <a:t>Intégration</a:t>
            </a:r>
            <a:r>
              <a:rPr sz="1300" b="1">
                <a:solidFill>
                  <a:srgbClr val="DE8431"/>
                </a:solidFill>
                <a:latin typeface="Roboto"/>
              </a:rPr>
              <a:t> des
</a:t>
            </a:r>
            <a:r>
              <a:rPr sz="1300" b="1" err="1">
                <a:solidFill>
                  <a:srgbClr val="DE8431"/>
                </a:solidFill>
                <a:latin typeface="Roboto"/>
              </a:rPr>
              <a:t>critères</a:t>
            </a:r>
            <a:r>
              <a:rPr sz="1300" b="1">
                <a:solidFill>
                  <a:srgbClr val="DE8431"/>
                </a:solidFill>
                <a:latin typeface="Roboto"/>
              </a:rPr>
              <a:t>
</a:t>
            </a:r>
            <a:r>
              <a:rPr sz="1300" b="1" err="1">
                <a:solidFill>
                  <a:srgbClr val="DE8431"/>
                </a:solidFill>
                <a:latin typeface="Roboto"/>
              </a:rPr>
              <a:t>carbone</a:t>
            </a:r>
            <a:r>
              <a:rPr lang="fr-FR" sz="1300" b="1">
                <a:solidFill>
                  <a:srgbClr val="DE8431"/>
                </a:solidFill>
                <a:latin typeface="Roboto"/>
              </a:rPr>
              <a:t> dans</a:t>
            </a:r>
          </a:p>
          <a:p>
            <a:pPr algn="ctr"/>
            <a:r>
              <a:rPr lang="fr-FR" sz="1300" b="1">
                <a:solidFill>
                  <a:srgbClr val="DE8431"/>
                </a:solidFill>
                <a:latin typeface="Roboto"/>
              </a:rPr>
              <a:t>les autorisations</a:t>
            </a:r>
            <a:endParaRPr sz="1300" b="1">
              <a:solidFill>
                <a:srgbClr val="DE8431"/>
              </a:solidFill>
              <a:latin typeface="Roboto"/>
            </a:endParaRPr>
          </a:p>
        </p:txBody>
      </p:sp>
      <p:sp>
        <p:nvSpPr>
          <p:cNvPr id="51" name="TextBox 10">
            <a:extLst>
              <a:ext uri="{FF2B5EF4-FFF2-40B4-BE49-F238E27FC236}">
                <a16:creationId xmlns:a16="http://schemas.microsoft.com/office/drawing/2014/main" id="{F1692CE7-DEDD-3348-E432-CB9509729CD5}"/>
              </a:ext>
            </a:extLst>
          </p:cNvPr>
          <p:cNvSpPr txBox="1"/>
          <p:nvPr/>
        </p:nvSpPr>
        <p:spPr>
          <a:xfrm>
            <a:off x="7976008" y="6767567"/>
            <a:ext cx="1101158" cy="780097"/>
          </a:xfrm>
          <a:prstGeom prst="rect">
            <a:avLst/>
          </a:prstGeom>
          <a:noFill/>
          <a:ln>
            <a:noFill/>
          </a:ln>
        </p:spPr>
        <p:txBody>
          <a:bodyPr wrap="none" lIns="0" tIns="0" rIns="0" bIns="0" anchor="t">
            <a:spAutoFit/>
          </a:bodyPr>
          <a:lstStyle/>
          <a:p>
            <a:pPr algn="ctr"/>
            <a:r>
              <a:rPr sz="1300" b="1" err="1">
                <a:solidFill>
                  <a:srgbClr val="E55753"/>
                </a:solidFill>
                <a:latin typeface="Roboto"/>
              </a:rPr>
              <a:t>Contrôle</a:t>
            </a:r>
            <a:r>
              <a:rPr sz="1300" b="1">
                <a:solidFill>
                  <a:srgbClr val="E55753"/>
                </a:solidFill>
                <a:latin typeface="Roboto"/>
              </a:rPr>
              <a:t> des
</a:t>
            </a:r>
            <a:r>
              <a:rPr sz="1300" b="1" err="1">
                <a:solidFill>
                  <a:srgbClr val="E55753"/>
                </a:solidFill>
                <a:latin typeface="Roboto"/>
              </a:rPr>
              <a:t>objectifs</a:t>
            </a:r>
            <a:r>
              <a:rPr sz="1300" b="1">
                <a:solidFill>
                  <a:srgbClr val="E55753"/>
                </a:solidFill>
                <a:latin typeface="Roboto"/>
              </a:rPr>
              <a:t>
</a:t>
            </a:r>
            <a:r>
              <a:rPr sz="1300" b="1" err="1">
                <a:solidFill>
                  <a:srgbClr val="E55753"/>
                </a:solidFill>
                <a:latin typeface="Roboto"/>
              </a:rPr>
              <a:t>climatiques</a:t>
            </a:r>
            <a:endParaRPr sz="1300" b="1">
              <a:solidFill>
                <a:srgbClr val="E55753"/>
              </a:solidFill>
              <a:latin typeface="Roboto"/>
            </a:endParaRPr>
          </a:p>
        </p:txBody>
      </p:sp>
      <p:sp>
        <p:nvSpPr>
          <p:cNvPr id="55" name="Rounded Rectangle 14">
            <a:extLst>
              <a:ext uri="{FF2B5EF4-FFF2-40B4-BE49-F238E27FC236}">
                <a16:creationId xmlns:a16="http://schemas.microsoft.com/office/drawing/2014/main" id="{AA36250B-EACA-F2C9-8971-B7F1FC587146}"/>
              </a:ext>
            </a:extLst>
          </p:cNvPr>
          <p:cNvSpPr/>
          <p:nvPr/>
        </p:nvSpPr>
        <p:spPr>
          <a:xfrm>
            <a:off x="5247654" y="5199972"/>
            <a:ext cx="610331" cy="610280"/>
          </a:xfrm>
          <a:custGeom>
            <a:avLst/>
            <a:gdLst/>
            <a:ahLst/>
            <a:cxnLst/>
            <a:rect l="0" t="0" r="0" b="0"/>
            <a:pathLst>
              <a:path w="610331" h="610280">
                <a:moveTo>
                  <a:pt x="212322" y="610280"/>
                </a:moveTo>
                <a:lnTo>
                  <a:pt x="13318" y="610280"/>
                </a:lnTo>
                <a:cubicBezTo>
                  <a:pt x="5990" y="610280"/>
                  <a:pt x="51" y="604340"/>
                  <a:pt x="51" y="597013"/>
                </a:cubicBezTo>
                <a:lnTo>
                  <a:pt x="51" y="404642"/>
                </a:lnTo>
                <a:cubicBezTo>
                  <a:pt x="0" y="400182"/>
                  <a:pt x="2193" y="395995"/>
                  <a:pt x="5888" y="393498"/>
                </a:cubicBezTo>
                <a:lnTo>
                  <a:pt x="191626" y="305140"/>
                </a:lnTo>
                <a:cubicBezTo>
                  <a:pt x="195922" y="302779"/>
                  <a:pt x="201127" y="302779"/>
                  <a:pt x="205423" y="305140"/>
                </a:cubicBezTo>
                <a:cubicBezTo>
                  <a:pt x="209567" y="307468"/>
                  <a:pt x="212186" y="311798"/>
                  <a:pt x="212322" y="316549"/>
                </a:cubicBezTo>
                <a:close/>
                <a:moveTo>
                  <a:pt x="424593" y="610280"/>
                </a:moveTo>
                <a:lnTo>
                  <a:pt x="212322" y="610280"/>
                </a:lnTo>
                <a:lnTo>
                  <a:pt x="212322" y="191309"/>
                </a:lnTo>
                <a:cubicBezTo>
                  <a:pt x="212270" y="187711"/>
                  <a:pt x="213711" y="184253"/>
                  <a:pt x="216302" y="181757"/>
                </a:cubicBezTo>
                <a:lnTo>
                  <a:pt x="318458" y="53067"/>
                </a:lnTo>
                <a:lnTo>
                  <a:pt x="420613" y="181757"/>
                </a:lnTo>
                <a:cubicBezTo>
                  <a:pt x="423205" y="184253"/>
                  <a:pt x="424646" y="187712"/>
                  <a:pt x="424593" y="191309"/>
                </a:cubicBezTo>
                <a:close/>
                <a:moveTo>
                  <a:pt x="318458" y="53067"/>
                </a:moveTo>
                <a:lnTo>
                  <a:pt x="318458" y="0"/>
                </a:lnTo>
                <a:moveTo>
                  <a:pt x="424593" y="344941"/>
                </a:moveTo>
                <a:lnTo>
                  <a:pt x="510829" y="267992"/>
                </a:lnTo>
                <a:cubicBezTo>
                  <a:pt x="516078" y="262903"/>
                  <a:pt x="524419" y="262903"/>
                  <a:pt x="529668" y="267992"/>
                </a:cubicBezTo>
                <a:lnTo>
                  <a:pt x="609270" y="344941"/>
                </a:lnTo>
                <a:lnTo>
                  <a:pt x="609270" y="597013"/>
                </a:lnTo>
                <a:cubicBezTo>
                  <a:pt x="609270" y="604340"/>
                  <a:pt x="603330" y="610280"/>
                  <a:pt x="596003" y="610280"/>
                </a:cubicBezTo>
                <a:lnTo>
                  <a:pt x="424593" y="610280"/>
                </a:lnTo>
                <a:close/>
                <a:moveTo>
                  <a:pt x="610331" y="344941"/>
                </a:moveTo>
                <a:lnTo>
                  <a:pt x="424593" y="344941"/>
                </a:lnTo>
                <a:moveTo>
                  <a:pt x="424593" y="411275"/>
                </a:moveTo>
                <a:lnTo>
                  <a:pt x="610331" y="411275"/>
                </a:lnTo>
                <a:moveTo>
                  <a:pt x="424593" y="477610"/>
                </a:moveTo>
                <a:lnTo>
                  <a:pt x="610331" y="477610"/>
                </a:lnTo>
                <a:moveTo>
                  <a:pt x="424593" y="543945"/>
                </a:moveTo>
                <a:lnTo>
                  <a:pt x="610331" y="543945"/>
                </a:lnTo>
                <a:moveTo>
                  <a:pt x="66385" y="610280"/>
                </a:moveTo>
                <a:lnTo>
                  <a:pt x="66385" y="437809"/>
                </a:lnTo>
                <a:moveTo>
                  <a:pt x="139354" y="437809"/>
                </a:moveTo>
                <a:lnTo>
                  <a:pt x="139354" y="610280"/>
                </a:lnTo>
                <a:moveTo>
                  <a:pt x="423001" y="185206"/>
                </a:moveTo>
                <a:lnTo>
                  <a:pt x="215506" y="185206"/>
                </a:lnTo>
                <a:lnTo>
                  <a:pt x="424593" y="291873"/>
                </a:lnTo>
                <a:lnTo>
                  <a:pt x="212322" y="398008"/>
                </a:lnTo>
                <a:lnTo>
                  <a:pt x="424593" y="504144"/>
                </a:lnTo>
                <a:lnTo>
                  <a:pt x="217629" y="607626"/>
                </a:lnTo>
              </a:path>
            </a:pathLst>
          </a:custGeom>
          <a:noFill/>
          <a:ln w="13266">
            <a:solidFill>
              <a:srgbClr val="E0CB15"/>
            </a:solidFill>
          </a:ln>
        </p:spPr>
        <p:txBody>
          <a:bodyPr rtlCol="0" anchor="ctr"/>
          <a:lstStyle/>
          <a:p>
            <a:pPr algn="ctr"/>
            <a:endParaRPr/>
          </a:p>
        </p:txBody>
      </p:sp>
      <p:sp>
        <p:nvSpPr>
          <p:cNvPr id="56" name="Rounded Rectangle 15">
            <a:extLst>
              <a:ext uri="{FF2B5EF4-FFF2-40B4-BE49-F238E27FC236}">
                <a16:creationId xmlns:a16="http://schemas.microsoft.com/office/drawing/2014/main" id="{60EDEF44-BF19-85C0-A1F0-46F6E7D43B0F}"/>
              </a:ext>
            </a:extLst>
          </p:cNvPr>
          <p:cNvSpPr/>
          <p:nvPr/>
        </p:nvSpPr>
        <p:spPr>
          <a:xfrm>
            <a:off x="6739841" y="5217087"/>
            <a:ext cx="596880" cy="576051"/>
          </a:xfrm>
          <a:custGeom>
            <a:avLst/>
            <a:gdLst/>
            <a:ahLst/>
            <a:cxnLst/>
            <a:rect l="0" t="0" r="0" b="0"/>
            <a:pathLst>
              <a:path w="596880" h="576051">
                <a:moveTo>
                  <a:pt x="23296" y="379753"/>
                </a:moveTo>
                <a:cubicBezTo>
                  <a:pt x="8063" y="363553"/>
                  <a:pt x="0" y="341898"/>
                  <a:pt x="928" y="319680"/>
                </a:cubicBezTo>
                <a:cubicBezTo>
                  <a:pt x="1042" y="313764"/>
                  <a:pt x="1726" y="307873"/>
                  <a:pt x="2971" y="302088"/>
                </a:cubicBezTo>
                <a:cubicBezTo>
                  <a:pt x="11050" y="262291"/>
                  <a:pt x="45660" y="233426"/>
                  <a:pt x="86261" y="232622"/>
                </a:cubicBezTo>
                <a:lnTo>
                  <a:pt x="87137" y="232622"/>
                </a:lnTo>
                <a:cubicBezTo>
                  <a:pt x="99231" y="163658"/>
                  <a:pt x="158428" y="112887"/>
                  <a:pt x="228430" y="111442"/>
                </a:cubicBezTo>
                <a:lnTo>
                  <a:pt x="230898" y="111442"/>
                </a:lnTo>
                <a:cubicBezTo>
                  <a:pt x="283533" y="111613"/>
                  <a:pt x="331973" y="140196"/>
                  <a:pt x="357571" y="186188"/>
                </a:cubicBezTo>
                <a:cubicBezTo>
                  <a:pt x="383963" y="187440"/>
                  <a:pt x="408912" y="198602"/>
                  <a:pt x="427434" y="217445"/>
                </a:cubicBezTo>
                <a:cubicBezTo>
                  <a:pt x="448166" y="238370"/>
                  <a:pt x="459954" y="266532"/>
                  <a:pt x="460310" y="295985"/>
                </a:cubicBezTo>
                <a:lnTo>
                  <a:pt x="460310" y="297073"/>
                </a:lnTo>
                <a:cubicBezTo>
                  <a:pt x="459603" y="317757"/>
                  <a:pt x="453463" y="337890"/>
                  <a:pt x="442506" y="355448"/>
                </a:cubicBezTo>
                <a:moveTo>
                  <a:pt x="175601" y="466386"/>
                </a:moveTo>
                <a:cubicBezTo>
                  <a:pt x="139088" y="465588"/>
                  <a:pt x="110089" y="435427"/>
                  <a:pt x="110726" y="398911"/>
                </a:cubicBezTo>
                <a:lnTo>
                  <a:pt x="110726" y="365186"/>
                </a:lnTo>
                <a:cubicBezTo>
                  <a:pt x="110089" y="328670"/>
                  <a:pt x="139088" y="298508"/>
                  <a:pt x="175601" y="297710"/>
                </a:cubicBezTo>
                <a:moveTo>
                  <a:pt x="326393" y="341093"/>
                </a:moveTo>
                <a:lnTo>
                  <a:pt x="326393" y="422791"/>
                </a:lnTo>
                <a:cubicBezTo>
                  <a:pt x="327064" y="438161"/>
                  <a:pt x="319246" y="452660"/>
                  <a:pt x="306036" y="460546"/>
                </a:cubicBezTo>
                <a:cubicBezTo>
                  <a:pt x="292825" y="468431"/>
                  <a:pt x="276353" y="468431"/>
                  <a:pt x="263142" y="460546"/>
                </a:cubicBezTo>
                <a:cubicBezTo>
                  <a:pt x="249932" y="452660"/>
                  <a:pt x="242114" y="438162"/>
                  <a:pt x="242785" y="422791"/>
                </a:cubicBezTo>
                <a:lnTo>
                  <a:pt x="242785" y="341093"/>
                </a:lnTo>
                <a:cubicBezTo>
                  <a:pt x="242371" y="317583"/>
                  <a:pt x="261067" y="298175"/>
                  <a:pt x="284576" y="297710"/>
                </a:cubicBezTo>
                <a:cubicBezTo>
                  <a:pt x="308089" y="298175"/>
                  <a:pt x="326793" y="317579"/>
                  <a:pt x="326393" y="341093"/>
                </a:cubicBezTo>
                <a:close/>
                <a:moveTo>
                  <a:pt x="389120" y="460682"/>
                </a:moveTo>
                <a:cubicBezTo>
                  <a:pt x="388809" y="444468"/>
                  <a:pt x="401696" y="431071"/>
                  <a:pt x="417909" y="430751"/>
                </a:cubicBezTo>
                <a:lnTo>
                  <a:pt x="417909" y="430751"/>
                </a:lnTo>
                <a:cubicBezTo>
                  <a:pt x="434118" y="431071"/>
                  <a:pt x="446997" y="444473"/>
                  <a:pt x="446672" y="460682"/>
                </a:cubicBezTo>
                <a:lnTo>
                  <a:pt x="446672" y="460682"/>
                </a:lnTo>
                <a:cubicBezTo>
                  <a:pt x="446674" y="470275"/>
                  <a:pt x="443513" y="479601"/>
                  <a:pt x="437677" y="487215"/>
                </a:cubicBezTo>
                <a:lnTo>
                  <a:pt x="389120" y="550366"/>
                </a:lnTo>
                <a:lnTo>
                  <a:pt x="446672" y="550366"/>
                </a:lnTo>
                <a:moveTo>
                  <a:pt x="483262" y="68112"/>
                </a:moveTo>
                <a:lnTo>
                  <a:pt x="540071" y="0"/>
                </a:lnTo>
                <a:lnTo>
                  <a:pt x="596880" y="68112"/>
                </a:lnTo>
                <a:moveTo>
                  <a:pt x="540257" y="576051"/>
                </a:moveTo>
                <a:lnTo>
                  <a:pt x="540257" y="0"/>
                </a:lnTo>
              </a:path>
            </a:pathLst>
          </a:custGeom>
          <a:noFill/>
          <a:ln w="13266">
            <a:solidFill>
              <a:srgbClr val="DE8431"/>
            </a:solidFill>
          </a:ln>
        </p:spPr>
        <p:txBody>
          <a:bodyPr rtlCol="0" anchor="ctr"/>
          <a:lstStyle/>
          <a:p>
            <a:pPr algn="ctr"/>
            <a:endParaRPr/>
          </a:p>
        </p:txBody>
      </p:sp>
      <p:sp>
        <p:nvSpPr>
          <p:cNvPr id="57" name="Rounded Rectangle 16">
            <a:extLst>
              <a:ext uri="{FF2B5EF4-FFF2-40B4-BE49-F238E27FC236}">
                <a16:creationId xmlns:a16="http://schemas.microsoft.com/office/drawing/2014/main" id="{8D3D0A7C-A8CB-A21F-56D5-6D168E296108}"/>
              </a:ext>
            </a:extLst>
          </p:cNvPr>
          <p:cNvSpPr/>
          <p:nvPr/>
        </p:nvSpPr>
        <p:spPr>
          <a:xfrm>
            <a:off x="8210689" y="5199972"/>
            <a:ext cx="619096" cy="609327"/>
          </a:xfrm>
          <a:custGeom>
            <a:avLst/>
            <a:gdLst/>
            <a:ahLst/>
            <a:cxnLst/>
            <a:rect l="0" t="0" r="0" b="0"/>
            <a:pathLst>
              <a:path w="619096" h="609327">
                <a:moveTo>
                  <a:pt x="274155" y="557212"/>
                </a:moveTo>
                <a:lnTo>
                  <a:pt x="619096" y="557212"/>
                </a:lnTo>
                <a:moveTo>
                  <a:pt x="588848" y="92868"/>
                </a:moveTo>
                <a:lnTo>
                  <a:pt x="473160" y="144344"/>
                </a:lnTo>
                <a:cubicBezTo>
                  <a:pt x="465580" y="147670"/>
                  <a:pt x="459987" y="154343"/>
                  <a:pt x="458035" y="162387"/>
                </a:cubicBezTo>
                <a:lnTo>
                  <a:pt x="431501" y="268523"/>
                </a:lnTo>
                <a:cubicBezTo>
                  <a:pt x="429376" y="277115"/>
                  <a:pt x="423106" y="284081"/>
                  <a:pt x="414785" y="287097"/>
                </a:cubicBezTo>
                <a:lnTo>
                  <a:pt x="251336" y="344941"/>
                </a:lnTo>
                <a:moveTo>
                  <a:pt x="217471" y="530662"/>
                </a:moveTo>
                <a:cubicBezTo>
                  <a:pt x="205038" y="577062"/>
                  <a:pt x="162989" y="609327"/>
                  <a:pt x="114952" y="609327"/>
                </a:cubicBezTo>
                <a:cubicBezTo>
                  <a:pt x="66914" y="609327"/>
                  <a:pt x="24866" y="577062"/>
                  <a:pt x="12433" y="530662"/>
                </a:cubicBezTo>
                <a:cubicBezTo>
                  <a:pt x="0" y="484261"/>
                  <a:pt x="20282" y="435294"/>
                  <a:pt x="61884" y="411275"/>
                </a:cubicBezTo>
                <a:lnTo>
                  <a:pt x="61884" y="53067"/>
                </a:lnTo>
                <a:cubicBezTo>
                  <a:pt x="61884" y="23759"/>
                  <a:pt x="85643" y="0"/>
                  <a:pt x="114952" y="0"/>
                </a:cubicBezTo>
                <a:cubicBezTo>
                  <a:pt x="144260" y="0"/>
                  <a:pt x="168020" y="23759"/>
                  <a:pt x="168020" y="53067"/>
                </a:cubicBezTo>
                <a:lnTo>
                  <a:pt x="168020" y="411275"/>
                </a:lnTo>
                <a:cubicBezTo>
                  <a:pt x="209621" y="435294"/>
                  <a:pt x="229904" y="484261"/>
                  <a:pt x="217471" y="530662"/>
                </a:cubicBezTo>
                <a:close/>
                <a:moveTo>
                  <a:pt x="88418" y="504144"/>
                </a:moveTo>
                <a:cubicBezTo>
                  <a:pt x="88418" y="518798"/>
                  <a:pt x="100297" y="530678"/>
                  <a:pt x="114952" y="530678"/>
                </a:cubicBezTo>
                <a:cubicBezTo>
                  <a:pt x="129606" y="530678"/>
                  <a:pt x="141486" y="518798"/>
                  <a:pt x="141486" y="504144"/>
                </a:cubicBezTo>
                <a:cubicBezTo>
                  <a:pt x="141486" y="489490"/>
                  <a:pt x="129606" y="477610"/>
                  <a:pt x="114952" y="477610"/>
                </a:cubicBezTo>
                <a:cubicBezTo>
                  <a:pt x="100297" y="477610"/>
                  <a:pt x="88418" y="489490"/>
                  <a:pt x="88418" y="504144"/>
                </a:cubicBezTo>
                <a:moveTo>
                  <a:pt x="114952" y="185737"/>
                </a:moveTo>
                <a:lnTo>
                  <a:pt x="114952" y="477610"/>
                </a:lnTo>
              </a:path>
            </a:pathLst>
          </a:custGeom>
          <a:noFill/>
          <a:ln w="13266">
            <a:solidFill>
              <a:srgbClr val="E55753"/>
            </a:solidFill>
          </a:ln>
        </p:spPr>
        <p:txBody>
          <a:bodyPr rtlCol="0" anchor="ctr"/>
          <a:lstStyle/>
          <a:p>
            <a:pPr algn="ctr"/>
            <a:endParaRPr/>
          </a:p>
        </p:txBody>
      </p:sp>
      <p:pic>
        <p:nvPicPr>
          <p:cNvPr id="58" name="Graphique 57">
            <a:extLst>
              <a:ext uri="{FF2B5EF4-FFF2-40B4-BE49-F238E27FC236}">
                <a16:creationId xmlns:a16="http://schemas.microsoft.com/office/drawing/2014/main" id="{DF4D75E3-288D-B8EA-17F3-4856782971D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7742" y="1935246"/>
            <a:ext cx="421698" cy="421698"/>
          </a:xfrm>
          <a:prstGeom prst="rect">
            <a:avLst/>
          </a:prstGeom>
        </p:spPr>
      </p:pic>
      <p:sp>
        <p:nvSpPr>
          <p:cNvPr id="15" name="ZoneTexte 14">
            <a:extLst>
              <a:ext uri="{FF2B5EF4-FFF2-40B4-BE49-F238E27FC236}">
                <a16:creationId xmlns:a16="http://schemas.microsoft.com/office/drawing/2014/main" id="{BB3BAB42-5DEA-A9DF-2A39-A8700323A6F6}"/>
              </a:ext>
            </a:extLst>
          </p:cNvPr>
          <p:cNvSpPr txBox="1"/>
          <p:nvPr/>
        </p:nvSpPr>
        <p:spPr>
          <a:xfrm>
            <a:off x="1474" y="12535638"/>
            <a:ext cx="9599726"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5. </a:t>
            </a:r>
            <a:r>
              <a:rPr lang="fr-FR" sz="1000" i="1">
                <a:solidFill>
                  <a:schemeClr val="tx2">
                    <a:lumMod val="75000"/>
                    <a:lumOff val="25000"/>
                  </a:schemeClr>
                </a:solidFill>
                <a:latin typeface="Jost Light" pitchFamily="2" charset="0"/>
                <a:ea typeface="Jost Light" pitchFamily="2" charset="0"/>
              </a:rPr>
              <a:t>2. Règlementer les installations commerciales à l’aune de la sobriété consommatoire</a:t>
            </a:r>
            <a:endParaRPr lang="fr-FR" sz="1000" b="1" i="1">
              <a:latin typeface="Jost Light" pitchFamily="2" charset="0"/>
              <a:ea typeface="Jost Light" pitchFamily="2" charset="0"/>
            </a:endParaRPr>
          </a:p>
        </p:txBody>
      </p:sp>
      <p:pic>
        <p:nvPicPr>
          <p:cNvPr id="7" name="Graphique 27">
            <a:extLst>
              <a:ext uri="{FF2B5EF4-FFF2-40B4-BE49-F238E27FC236}">
                <a16:creationId xmlns:a16="http://schemas.microsoft.com/office/drawing/2014/main" id="{4D27F9F0-A071-F82E-31A1-5A45CAEBD42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5004" y="7639712"/>
            <a:ext cx="412682" cy="405973"/>
          </a:xfrm>
          <a:prstGeom prst="rect">
            <a:avLst/>
          </a:prstGeom>
        </p:spPr>
      </p:pic>
      <p:grpSp>
        <p:nvGrpSpPr>
          <p:cNvPr id="35" name="Group 34">
            <a:extLst>
              <a:ext uri="{FF2B5EF4-FFF2-40B4-BE49-F238E27FC236}">
                <a16:creationId xmlns:a16="http://schemas.microsoft.com/office/drawing/2014/main" id="{7907DF54-CE8B-4533-826C-AA17886EA04D}"/>
              </a:ext>
            </a:extLst>
          </p:cNvPr>
          <p:cNvGrpSpPr/>
          <p:nvPr/>
        </p:nvGrpSpPr>
        <p:grpSpPr>
          <a:xfrm>
            <a:off x="5484330" y="2613325"/>
            <a:ext cx="3655188" cy="719050"/>
            <a:chOff x="5484330" y="2613325"/>
            <a:chExt cx="3655188" cy="719050"/>
          </a:xfrm>
        </p:grpSpPr>
        <p:sp>
          <p:nvSpPr>
            <p:cNvPr id="24" name="Rectangle : coins arrondis 17">
              <a:extLst>
                <a:ext uri="{FF2B5EF4-FFF2-40B4-BE49-F238E27FC236}">
                  <a16:creationId xmlns:a16="http://schemas.microsoft.com/office/drawing/2014/main" id="{9629A68B-2128-F2FE-29D5-9A40DA00D1E2}"/>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27" name="Star: 5 Points 26">
              <a:extLst>
                <a:ext uri="{FF2B5EF4-FFF2-40B4-BE49-F238E27FC236}">
                  <a16:creationId xmlns:a16="http://schemas.microsoft.com/office/drawing/2014/main" id="{6BF4F147-5646-C9B7-0558-D78E41EA63B5}"/>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Star: 5 Points 30">
              <a:extLst>
                <a:ext uri="{FF2B5EF4-FFF2-40B4-BE49-F238E27FC236}">
                  <a16:creationId xmlns:a16="http://schemas.microsoft.com/office/drawing/2014/main" id="{48674651-404B-6D3D-C631-351E9C792F4A}"/>
                </a:ext>
              </a:extLst>
            </p:cNvPr>
            <p:cNvSpPr/>
            <p:nvPr/>
          </p:nvSpPr>
          <p:spPr>
            <a:xfrm>
              <a:off x="6536083"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Star: 5 Points 31">
              <a:extLst>
                <a:ext uri="{FF2B5EF4-FFF2-40B4-BE49-F238E27FC236}">
                  <a16:creationId xmlns:a16="http://schemas.microsoft.com/office/drawing/2014/main" id="{6C0C00A0-CD5C-CDF1-DF43-E834DBC4430D}"/>
                </a:ext>
              </a:extLst>
            </p:cNvPr>
            <p:cNvSpPr/>
            <p:nvPr/>
          </p:nvSpPr>
          <p:spPr>
            <a:xfrm>
              <a:off x="6977229"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Star: 5 Points 32">
              <a:extLst>
                <a:ext uri="{FF2B5EF4-FFF2-40B4-BE49-F238E27FC236}">
                  <a16:creationId xmlns:a16="http://schemas.microsoft.com/office/drawing/2014/main" id="{13F7C168-576F-F21F-046C-A7934898158E}"/>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Star: 5 Points 33">
              <a:extLst>
                <a:ext uri="{FF2B5EF4-FFF2-40B4-BE49-F238E27FC236}">
                  <a16:creationId xmlns:a16="http://schemas.microsoft.com/office/drawing/2014/main" id="{86DFCBC0-22F5-7FCF-F91E-30BB874D7812}"/>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7124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6587-D763-A899-B77A-CC30F9E18DA8}"/>
            </a:ext>
          </a:extLst>
        </p:cNvPr>
        <p:cNvGrpSpPr/>
        <p:nvPr/>
      </p:nvGrpSpPr>
      <p:grpSpPr>
        <a:xfrm>
          <a:off x="0" y="0"/>
          <a:ext cx="0" cy="0"/>
          <a:chOff x="0" y="0"/>
          <a:chExt cx="0" cy="0"/>
        </a:xfrm>
      </p:grpSpPr>
      <p:grpSp>
        <p:nvGrpSpPr>
          <p:cNvPr id="56" name="Groupe 55">
            <a:extLst>
              <a:ext uri="{FF2B5EF4-FFF2-40B4-BE49-F238E27FC236}">
                <a16:creationId xmlns:a16="http://schemas.microsoft.com/office/drawing/2014/main" id="{65332B70-21D4-2D3E-26C6-A3EC2BCEAADF}"/>
              </a:ext>
            </a:extLst>
          </p:cNvPr>
          <p:cNvGrpSpPr/>
          <p:nvPr/>
        </p:nvGrpSpPr>
        <p:grpSpPr>
          <a:xfrm>
            <a:off x="432074" y="3093556"/>
            <a:ext cx="5320709" cy="4093359"/>
            <a:chOff x="344851" y="3959073"/>
            <a:chExt cx="5320709" cy="4093359"/>
          </a:xfrm>
        </p:grpSpPr>
        <p:pic>
          <p:nvPicPr>
            <p:cNvPr id="57" name="Image 56">
              <a:extLst>
                <a:ext uri="{FF2B5EF4-FFF2-40B4-BE49-F238E27FC236}">
                  <a16:creationId xmlns:a16="http://schemas.microsoft.com/office/drawing/2014/main" id="{C7C09CFA-BDCC-267D-92E8-1021320DBDA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58" name="ZoneTexte 57">
              <a:extLst>
                <a:ext uri="{FF2B5EF4-FFF2-40B4-BE49-F238E27FC236}">
                  <a16:creationId xmlns:a16="http://schemas.microsoft.com/office/drawing/2014/main" id="{C7E7301E-703F-3347-7280-A5CE03D7A7F6}"/>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59" name="ZoneTexte 58">
              <a:extLst>
                <a:ext uri="{FF2B5EF4-FFF2-40B4-BE49-F238E27FC236}">
                  <a16:creationId xmlns:a16="http://schemas.microsoft.com/office/drawing/2014/main" id="{13AB298E-99F4-1720-914A-81D37404D9FB}"/>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60" name="ZoneTexte 59">
              <a:extLst>
                <a:ext uri="{FF2B5EF4-FFF2-40B4-BE49-F238E27FC236}">
                  <a16:creationId xmlns:a16="http://schemas.microsoft.com/office/drawing/2014/main" id="{41AEF50D-FE6A-EB6B-7971-C245D3ADF064}"/>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61" name="ZoneTexte 60">
              <a:extLst>
                <a:ext uri="{FF2B5EF4-FFF2-40B4-BE49-F238E27FC236}">
                  <a16:creationId xmlns:a16="http://schemas.microsoft.com/office/drawing/2014/main" id="{0731E578-C91C-EE73-2457-266F4595E948}"/>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11" name="Rectangle : coins arrondis 10">
            <a:extLst>
              <a:ext uri="{FF2B5EF4-FFF2-40B4-BE49-F238E27FC236}">
                <a16:creationId xmlns:a16="http://schemas.microsoft.com/office/drawing/2014/main" id="{6A1BA028-883F-603D-9B3A-56720D27E99B}"/>
              </a:ext>
            </a:extLst>
          </p:cNvPr>
          <p:cNvSpPr/>
          <p:nvPr/>
        </p:nvSpPr>
        <p:spPr>
          <a:xfrm>
            <a:off x="300037" y="8692814"/>
            <a:ext cx="4156493" cy="3801328"/>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fr-FR">
                <a:solidFill>
                  <a:schemeClr val="tx1"/>
                </a:solidFill>
                <a:latin typeface="Jost" pitchFamily="2" charset="0"/>
                <a:ea typeface="Jost" pitchFamily="2" charset="0"/>
              </a:rPr>
              <a:t>Recherche et producteurs de données</a:t>
            </a:r>
          </a:p>
          <a:p>
            <a:pPr marL="285750" indent="-285750">
              <a:buFont typeface="Arial" panose="020B0604020202020204" pitchFamily="34" charset="0"/>
              <a:buChar char="•"/>
            </a:pPr>
            <a:r>
              <a:rPr lang="fr-FR">
                <a:solidFill>
                  <a:schemeClr val="tx1"/>
                </a:solidFill>
                <a:latin typeface="Jost" pitchFamily="2" charset="0"/>
                <a:ea typeface="Jost" pitchFamily="2" charset="0"/>
              </a:rPr>
              <a:t>CEREMA, ADEME</a:t>
            </a:r>
          </a:p>
          <a:p>
            <a:pPr marL="285750" indent="-285750">
              <a:buFont typeface="Arial" panose="020B0604020202020204" pitchFamily="34" charset="0"/>
              <a:buChar char="•"/>
            </a:pPr>
            <a:r>
              <a:rPr lang="fr-FR">
                <a:solidFill>
                  <a:schemeClr val="tx1"/>
                </a:solidFill>
                <a:latin typeface="Jost" pitchFamily="2" charset="0"/>
                <a:ea typeface="Jost" pitchFamily="2" charset="0"/>
              </a:rPr>
              <a:t>Grandes surfaces et commerces</a:t>
            </a:r>
          </a:p>
          <a:p>
            <a:pPr marL="285750" indent="-285750">
              <a:buFont typeface="Arial" panose="020B0604020202020204" pitchFamily="34" charset="0"/>
              <a:buChar char="•"/>
            </a:pPr>
            <a:r>
              <a:rPr lang="fr-FR">
                <a:solidFill>
                  <a:schemeClr val="tx1"/>
                </a:solidFill>
                <a:latin typeface="Jost" pitchFamily="2" charset="0"/>
                <a:ea typeface="Jost" pitchFamily="2" charset="0"/>
              </a:rPr>
              <a:t>Associations des commerçants, de consommateurs</a:t>
            </a:r>
          </a:p>
          <a:p>
            <a:pPr marL="285750" indent="-285750">
              <a:buFont typeface="Arial" panose="020B0604020202020204" pitchFamily="34" charset="0"/>
              <a:buChar char="•"/>
            </a:pPr>
            <a:r>
              <a:rPr lang="fr-FR">
                <a:solidFill>
                  <a:schemeClr val="tx1"/>
                </a:solidFill>
                <a:latin typeface="Jost" pitchFamily="2" charset="0"/>
                <a:ea typeface="Jost" pitchFamily="2" charset="0"/>
              </a:rPr>
              <a:t>Promoteurs, Bailleurs, Aménageurs, Foncières</a:t>
            </a:r>
          </a:p>
          <a:p>
            <a:pPr marL="285750" indent="-285750">
              <a:buFont typeface="Arial" panose="020B0604020202020204" pitchFamily="34" charset="0"/>
              <a:buChar char="•"/>
            </a:pPr>
            <a:r>
              <a:rPr lang="fr-FR">
                <a:solidFill>
                  <a:schemeClr val="tx1"/>
                </a:solidFill>
                <a:latin typeface="Jost" pitchFamily="2" charset="0"/>
                <a:ea typeface="Jost" pitchFamily="2" charset="0"/>
              </a:rPr>
              <a:t>Agence de développement économique</a:t>
            </a:r>
          </a:p>
        </p:txBody>
      </p:sp>
      <p:sp>
        <p:nvSpPr>
          <p:cNvPr id="12" name="ZoneTexte 11">
            <a:extLst>
              <a:ext uri="{FF2B5EF4-FFF2-40B4-BE49-F238E27FC236}">
                <a16:creationId xmlns:a16="http://schemas.microsoft.com/office/drawing/2014/main" id="{57B4E161-15F3-5BBF-B93F-A540374EDB4B}"/>
              </a:ext>
            </a:extLst>
          </p:cNvPr>
          <p:cNvSpPr txBox="1"/>
          <p:nvPr/>
        </p:nvSpPr>
        <p:spPr>
          <a:xfrm>
            <a:off x="4800600" y="8224104"/>
            <a:ext cx="4500563" cy="4268591"/>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600" b="1">
                <a:latin typeface="Jost"/>
                <a:hlinkClick r:id="rId4">
                  <a:extLst>
                    <a:ext uri="{A12FA001-AC4F-418D-AE19-62706E023703}">
                      <ahyp:hlinkClr xmlns:ahyp="http://schemas.microsoft.com/office/drawing/2018/hyperlinkcolor" val="tx"/>
                    </a:ext>
                  </a:extLst>
                </a:hlinkClick>
              </a:rPr>
              <a:t>Décisions et avis de la CNAC </a:t>
            </a:r>
            <a:r>
              <a:rPr lang="fr-FR" sz="1200" i="1">
                <a:latin typeface="Jost"/>
              </a:rPr>
              <a:t>arbitrages nationaux sur projets d’aménagements commerciaux.</a:t>
            </a:r>
            <a:endParaRPr lang="fr-FR" sz="1200" b="1" i="1"/>
          </a:p>
          <a:p>
            <a:pPr algn="l"/>
            <a:endParaRPr lang="fr-FR" sz="1600" b="1"/>
          </a:p>
          <a:p>
            <a:pPr algn="l"/>
            <a:r>
              <a:rPr lang="fr-FR" sz="1600" b="1">
                <a:latin typeface="Jost"/>
                <a:hlinkClick r:id="rId5">
                  <a:extLst>
                    <a:ext uri="{A12FA001-AC4F-418D-AE19-62706E023703}">
                      <ahyp:hlinkClr xmlns:ahyp="http://schemas.microsoft.com/office/drawing/2018/hyperlinkcolor" val="tx"/>
                    </a:ext>
                  </a:extLst>
                </a:hlinkClick>
              </a:rPr>
              <a:t>Bilan GES </a:t>
            </a:r>
            <a:r>
              <a:rPr lang="fr-FR" sz="1600">
                <a:latin typeface="Jost"/>
              </a:rPr>
              <a:t>– </a:t>
            </a:r>
            <a:r>
              <a:rPr lang="fr-FR" sz="1200" i="1">
                <a:latin typeface="Jost"/>
              </a:rPr>
              <a:t>Évaluation des émissions de gaz à effet de serre</a:t>
            </a:r>
            <a:r>
              <a:rPr lang="fr-FR" sz="1600">
                <a:latin typeface="Jost"/>
              </a:rPr>
              <a:t> (ADEME)</a:t>
            </a:r>
          </a:p>
          <a:p>
            <a:pPr algn="l"/>
            <a:endParaRPr lang="fr-FR" sz="1600">
              <a:latin typeface="Jost"/>
            </a:endParaRPr>
          </a:p>
          <a:p>
            <a:pPr algn="l"/>
            <a:r>
              <a:rPr lang="fr-FR" sz="1600" b="1">
                <a:latin typeface="Jost"/>
                <a:hlinkClick r:id="rId6"/>
              </a:rPr>
              <a:t>Le cadre légal de l'urbanisme commercial</a:t>
            </a:r>
            <a:r>
              <a:rPr lang="fr-FR" sz="1600" b="1">
                <a:latin typeface="Jost"/>
              </a:rPr>
              <a:t>,</a:t>
            </a:r>
            <a:r>
              <a:rPr lang="fr-FR" sz="1600">
                <a:latin typeface="Jost"/>
              </a:rPr>
              <a:t> présentation des dispositifs juridiques - </a:t>
            </a:r>
            <a:r>
              <a:rPr lang="fr-FR" sz="1600" err="1">
                <a:latin typeface="Jost"/>
              </a:rPr>
              <a:t>ACdF</a:t>
            </a:r>
            <a:endParaRPr lang="fr-FR" sz="1600">
              <a:latin typeface="Jost"/>
            </a:endParaRPr>
          </a:p>
          <a:p>
            <a:pPr algn="l"/>
            <a:endParaRPr lang="fr-FR" sz="1600">
              <a:latin typeface="Jost"/>
            </a:endParaRPr>
          </a:p>
          <a:p>
            <a:pPr algn="l"/>
            <a:r>
              <a:rPr lang="fr-FR" sz="1600" b="1">
                <a:latin typeface="Jost"/>
                <a:hlinkClick r:id="rId6"/>
              </a:rPr>
              <a:t>Expertise juridique pour Evolution de la réglementation</a:t>
            </a:r>
            <a:r>
              <a:rPr lang="fr-FR" sz="1600" b="1">
                <a:latin typeface="Jost"/>
              </a:rPr>
              <a:t> </a:t>
            </a:r>
            <a:r>
              <a:rPr lang="fr-FR" sz="1600">
                <a:latin typeface="Jost"/>
              </a:rPr>
              <a:t>: </a:t>
            </a:r>
            <a:r>
              <a:rPr lang="fr-FR" sz="1200" i="1">
                <a:latin typeface="Jost"/>
              </a:rPr>
              <a:t>Analyse réglementaire pour encadrer l’évolution commerciale (</a:t>
            </a:r>
            <a:r>
              <a:rPr lang="fr-FR" sz="1600">
                <a:latin typeface="Jost"/>
              </a:rPr>
              <a:t>DAAC, PLUi, Codes …)</a:t>
            </a:r>
          </a:p>
        </p:txBody>
      </p:sp>
      <p:pic>
        <p:nvPicPr>
          <p:cNvPr id="40" name="Image 39" descr="Une image contenant noir, obscurité&#10;&#10;Description générée automatiquement">
            <a:extLst>
              <a:ext uri="{FF2B5EF4-FFF2-40B4-BE49-F238E27FC236}">
                <a16:creationId xmlns:a16="http://schemas.microsoft.com/office/drawing/2014/main" id="{E361C7C1-843E-36D3-77EB-5C42F8F91A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1824" y="460376"/>
            <a:ext cx="720223" cy="531160"/>
          </a:xfrm>
          <a:prstGeom prst="rect">
            <a:avLst/>
          </a:prstGeom>
          <a:noFill/>
          <a:ln cap="flat">
            <a:noFill/>
          </a:ln>
        </p:spPr>
      </p:pic>
      <p:pic>
        <p:nvPicPr>
          <p:cNvPr id="41" name="Image 40">
            <a:extLst>
              <a:ext uri="{FF2B5EF4-FFF2-40B4-BE49-F238E27FC236}">
                <a16:creationId xmlns:a16="http://schemas.microsoft.com/office/drawing/2014/main" id="{6F4B52E8-9808-53F5-5C62-F7984933D3D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126288" y="462749"/>
            <a:ext cx="1214935" cy="537375"/>
          </a:xfrm>
          <a:prstGeom prst="rect">
            <a:avLst/>
          </a:prstGeom>
        </p:spPr>
      </p:pic>
      <p:sp>
        <p:nvSpPr>
          <p:cNvPr id="42" name="Rectangle 41">
            <a:extLst>
              <a:ext uri="{FF2B5EF4-FFF2-40B4-BE49-F238E27FC236}">
                <a16:creationId xmlns:a16="http://schemas.microsoft.com/office/drawing/2014/main" id="{D4E3A68F-8473-22BE-B3FE-3805EEE74E8E}"/>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633FD9BC-0F01-253B-947E-6EB079B7FA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7567" y="421076"/>
            <a:ext cx="851202" cy="579049"/>
          </a:xfrm>
          <a:prstGeom prst="rect">
            <a:avLst/>
          </a:prstGeom>
        </p:spPr>
      </p:pic>
      <p:sp>
        <p:nvSpPr>
          <p:cNvPr id="1036" name="TextBox 17">
            <a:extLst>
              <a:ext uri="{FF2B5EF4-FFF2-40B4-BE49-F238E27FC236}">
                <a16:creationId xmlns:a16="http://schemas.microsoft.com/office/drawing/2014/main" id="{0042DA71-4043-8354-B781-625EAEC7EEEB}"/>
              </a:ext>
            </a:extLst>
          </p:cNvPr>
          <p:cNvSpPr txBox="1"/>
          <p:nvPr/>
        </p:nvSpPr>
        <p:spPr>
          <a:xfrm>
            <a:off x="4736651" y="5788693"/>
            <a:ext cx="4645020" cy="476726"/>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Favorise l’émergence de </a:t>
            </a:r>
            <a:r>
              <a:rPr lang="fr-FR" b="1"/>
              <a:t>nouvelles pratiques commerciales </a:t>
            </a:r>
            <a:r>
              <a:rPr lang="fr-FR"/>
              <a:t>sur le territoire</a:t>
            </a:r>
            <a:endParaRPr/>
          </a:p>
        </p:txBody>
      </p:sp>
      <p:sp>
        <p:nvSpPr>
          <p:cNvPr id="2" name="TextBox 14">
            <a:extLst>
              <a:ext uri="{FF2B5EF4-FFF2-40B4-BE49-F238E27FC236}">
                <a16:creationId xmlns:a16="http://schemas.microsoft.com/office/drawing/2014/main" id="{F9D9D36C-8AFB-1E03-3089-4EA0947CAC42}"/>
              </a:ext>
            </a:extLst>
          </p:cNvPr>
          <p:cNvSpPr txBox="1"/>
          <p:nvPr/>
        </p:nvSpPr>
        <p:spPr>
          <a:xfrm>
            <a:off x="4736650" y="3492801"/>
            <a:ext cx="4645021" cy="476726"/>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r>
              <a:rPr lang="fr-FR"/>
              <a:t>Réorientation vers </a:t>
            </a:r>
            <a:r>
              <a:rPr lang="fr-FR" b="1"/>
              <a:t>des commerces plus sobres et vers des activités à faible impact</a:t>
            </a:r>
            <a:r>
              <a:rPr lang="fr-FR"/>
              <a:t> environnemental </a:t>
            </a:r>
          </a:p>
        </p:txBody>
      </p:sp>
      <p:sp>
        <p:nvSpPr>
          <p:cNvPr id="3" name="TextBox 17">
            <a:extLst>
              <a:ext uri="{FF2B5EF4-FFF2-40B4-BE49-F238E27FC236}">
                <a16:creationId xmlns:a16="http://schemas.microsoft.com/office/drawing/2014/main" id="{F15A82D1-0C1D-913A-E1F3-7E6246B60BDE}"/>
              </a:ext>
            </a:extLst>
          </p:cNvPr>
          <p:cNvSpPr txBox="1"/>
          <p:nvPr/>
        </p:nvSpPr>
        <p:spPr>
          <a:xfrm>
            <a:off x="4736650" y="5024132"/>
            <a:ext cx="4645026" cy="476726"/>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r>
              <a:rPr lang="fr-FR">
                <a:latin typeface="Jost"/>
              </a:rPr>
              <a:t>Impact indirect de la </a:t>
            </a:r>
            <a:r>
              <a:rPr lang="fr-FR" b="1">
                <a:latin typeface="Jost"/>
              </a:rPr>
              <a:t>baisse des émissions de GES </a:t>
            </a:r>
            <a:r>
              <a:rPr lang="fr-FR">
                <a:latin typeface="Jost"/>
              </a:rPr>
              <a:t>sur la santé publique </a:t>
            </a:r>
            <a:endParaRPr>
              <a:latin typeface="Jost"/>
            </a:endParaRPr>
          </a:p>
        </p:txBody>
      </p:sp>
      <p:sp>
        <p:nvSpPr>
          <p:cNvPr id="52" name="ZoneTexte 51">
            <a:extLst>
              <a:ext uri="{FF2B5EF4-FFF2-40B4-BE49-F238E27FC236}">
                <a16:creationId xmlns:a16="http://schemas.microsoft.com/office/drawing/2014/main" id="{632B68E0-F1B3-7DB9-D181-CCAB613BCE37}"/>
              </a:ext>
            </a:extLst>
          </p:cNvPr>
          <p:cNvSpPr txBox="1"/>
          <p:nvPr/>
        </p:nvSpPr>
        <p:spPr>
          <a:xfrm>
            <a:off x="5362925" y="2768218"/>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55" name="Graphique 54">
            <a:extLst>
              <a:ext uri="{FF2B5EF4-FFF2-40B4-BE49-F238E27FC236}">
                <a16:creationId xmlns:a16="http://schemas.microsoft.com/office/drawing/2014/main" id="{3B864BC6-5A22-A2F7-0837-FA6A781ABC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03712" y="2757309"/>
            <a:ext cx="359213" cy="359213"/>
          </a:xfrm>
          <a:prstGeom prst="rect">
            <a:avLst/>
          </a:prstGeom>
        </p:spPr>
      </p:pic>
      <p:sp>
        <p:nvSpPr>
          <p:cNvPr id="62" name="ZoneTexte 61">
            <a:extLst>
              <a:ext uri="{FF2B5EF4-FFF2-40B4-BE49-F238E27FC236}">
                <a16:creationId xmlns:a16="http://schemas.microsoft.com/office/drawing/2014/main" id="{8689E0A3-8478-4B4E-0143-F0F8C56972F6}"/>
              </a:ext>
            </a:extLst>
          </p:cNvPr>
          <p:cNvSpPr txBox="1"/>
          <p:nvPr/>
        </p:nvSpPr>
        <p:spPr>
          <a:xfrm>
            <a:off x="1474" y="12535638"/>
            <a:ext cx="9599726"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5. </a:t>
            </a:r>
            <a:r>
              <a:rPr lang="fr-FR" sz="1000" i="1">
                <a:solidFill>
                  <a:schemeClr val="tx2">
                    <a:lumMod val="75000"/>
                    <a:lumOff val="25000"/>
                  </a:schemeClr>
                </a:solidFill>
                <a:latin typeface="Jost Light" pitchFamily="2" charset="0"/>
                <a:ea typeface="Jost Light" pitchFamily="2" charset="0"/>
              </a:rPr>
              <a:t>2. Règlementer les installations commerciales à l’aune de la sobriété consommatoire</a:t>
            </a:r>
            <a:endParaRPr lang="fr-FR" sz="1000" b="1" i="1">
              <a:latin typeface="Jost Light" pitchFamily="2" charset="0"/>
              <a:ea typeface="Jost Light" pitchFamily="2" charset="0"/>
            </a:endParaRPr>
          </a:p>
        </p:txBody>
      </p:sp>
      <p:sp>
        <p:nvSpPr>
          <p:cNvPr id="63" name="ZoneTexte 62">
            <a:extLst>
              <a:ext uri="{FF2B5EF4-FFF2-40B4-BE49-F238E27FC236}">
                <a16:creationId xmlns:a16="http://schemas.microsoft.com/office/drawing/2014/main" id="{5510FB48-355A-04A3-4C4C-3D4721FB7FB2}"/>
              </a:ext>
            </a:extLst>
          </p:cNvPr>
          <p:cNvSpPr txBox="1"/>
          <p:nvPr/>
        </p:nvSpPr>
        <p:spPr>
          <a:xfrm>
            <a:off x="858207" y="8692813"/>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1024" name="ZoneTexte 1023">
            <a:extLst>
              <a:ext uri="{FF2B5EF4-FFF2-40B4-BE49-F238E27FC236}">
                <a16:creationId xmlns:a16="http://schemas.microsoft.com/office/drawing/2014/main" id="{9EB7D377-68D1-7166-4433-F35ACF5E4F4C}"/>
              </a:ext>
            </a:extLst>
          </p:cNvPr>
          <p:cNvSpPr txBox="1"/>
          <p:nvPr/>
        </p:nvSpPr>
        <p:spPr>
          <a:xfrm>
            <a:off x="5131633" y="7729185"/>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pic>
        <p:nvPicPr>
          <p:cNvPr id="1025" name="Graphique 1024">
            <a:extLst>
              <a:ext uri="{FF2B5EF4-FFF2-40B4-BE49-F238E27FC236}">
                <a16:creationId xmlns:a16="http://schemas.microsoft.com/office/drawing/2014/main" id="{60F25732-4088-5B70-5BD8-5DB44EF325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3675" y="8637059"/>
            <a:ext cx="466583" cy="466583"/>
          </a:xfrm>
          <a:prstGeom prst="rect">
            <a:avLst/>
          </a:prstGeom>
        </p:spPr>
      </p:pic>
      <p:sp>
        <p:nvSpPr>
          <p:cNvPr id="1035" name="ZoneTexte 1034">
            <a:extLst>
              <a:ext uri="{FF2B5EF4-FFF2-40B4-BE49-F238E27FC236}">
                <a16:creationId xmlns:a16="http://schemas.microsoft.com/office/drawing/2014/main" id="{B0865907-733B-94A8-4E38-AC07B8E38BDA}"/>
              </a:ext>
            </a:extLst>
          </p:cNvPr>
          <p:cNvSpPr txBox="1"/>
          <p:nvPr/>
        </p:nvSpPr>
        <p:spPr>
          <a:xfrm>
            <a:off x="296479" y="196666"/>
            <a:ext cx="5569603" cy="1692771"/>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p>
          <a:p>
            <a:r>
              <a:rPr lang="fr-FR" sz="1600" b="1">
                <a:solidFill>
                  <a:schemeClr val="tx2">
                    <a:lumMod val="75000"/>
                    <a:lumOff val="25000"/>
                  </a:schemeClr>
                </a:solidFill>
                <a:latin typeface="Jost" pitchFamily="2" charset="0"/>
                <a:ea typeface="Jost" pitchFamily="2" charset="0"/>
              </a:rPr>
              <a:t>expérimentation urbaine</a:t>
            </a:r>
          </a:p>
          <a:p>
            <a:r>
              <a:rPr lang="fr-FR" sz="2400" b="1">
                <a:solidFill>
                  <a:schemeClr val="tx2">
                    <a:lumMod val="75000"/>
                    <a:lumOff val="25000"/>
                  </a:schemeClr>
                </a:solidFill>
                <a:latin typeface="Jost" pitchFamily="2" charset="0"/>
                <a:ea typeface="Jost" pitchFamily="2" charset="0"/>
              </a:rPr>
              <a:t>5. 2. </a:t>
            </a:r>
            <a:r>
              <a:rPr lang="fr-FR" sz="2400">
                <a:solidFill>
                  <a:schemeClr val="tx2">
                    <a:lumMod val="75000"/>
                    <a:lumOff val="25000"/>
                  </a:schemeClr>
                </a:solidFill>
                <a:latin typeface="Jost" pitchFamily="2" charset="0"/>
                <a:ea typeface="Jost" pitchFamily="2" charset="0"/>
              </a:rPr>
              <a:t>Règlementer les installations commerciales à l’aune de la sobriété consommatoire</a:t>
            </a:r>
            <a:endParaRPr lang="fr-FR" sz="1600" b="1">
              <a:latin typeface="Jost" pitchFamily="2" charset="0"/>
              <a:ea typeface="Jost" pitchFamily="2" charset="0"/>
            </a:endParaRPr>
          </a:p>
        </p:txBody>
      </p:sp>
      <p:sp>
        <p:nvSpPr>
          <p:cNvPr id="1034" name="TextBox 14">
            <a:extLst>
              <a:ext uri="{FF2B5EF4-FFF2-40B4-BE49-F238E27FC236}">
                <a16:creationId xmlns:a16="http://schemas.microsoft.com/office/drawing/2014/main" id="{4A7F01B6-4018-C02F-A00D-ABED984E8766}"/>
              </a:ext>
            </a:extLst>
          </p:cNvPr>
          <p:cNvSpPr txBox="1"/>
          <p:nvPr/>
        </p:nvSpPr>
        <p:spPr>
          <a:xfrm>
            <a:off x="4736651" y="4255930"/>
            <a:ext cx="4645022" cy="476726"/>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r>
              <a:rPr lang="fr-FR">
                <a:latin typeface="Jost"/>
              </a:rPr>
              <a:t>Amélioration de la qualité de l’air, </a:t>
            </a:r>
            <a:r>
              <a:rPr lang="fr-FR" b="1">
                <a:latin typeface="Jost"/>
              </a:rPr>
              <a:t>réduction de l’empreinte </a:t>
            </a:r>
            <a:r>
              <a:rPr lang="fr-FR">
                <a:latin typeface="Jost"/>
              </a:rPr>
              <a:t>carbone du commerce, valorisation des initiatives locales</a:t>
            </a:r>
            <a:endParaRPr>
              <a:latin typeface="Jost"/>
            </a:endParaRPr>
          </a:p>
        </p:txBody>
      </p:sp>
      <p:pic>
        <p:nvPicPr>
          <p:cNvPr id="6" name="Graphique 5">
            <a:extLst>
              <a:ext uri="{FF2B5EF4-FFF2-40B4-BE49-F238E27FC236}">
                <a16:creationId xmlns:a16="http://schemas.microsoft.com/office/drawing/2014/main" id="{0612ECE1-5144-E1AF-2E7A-F1C528E0D560}"/>
              </a:ext>
            </a:extLst>
          </p:cNvPr>
          <p:cNvPicPr>
            <a:picLocks noChangeAspect="1"/>
          </p:cNvPicPr>
          <p:nvPr/>
        </p:nvPicPr>
        <p:blipFill>
          <a:blip r:embed="rId14">
            <a:extLst>
              <a:ext uri="{96DAC541-7B7A-43D3-8B79-37D633B846F1}">
                <asvg:svgBlip xmlns:asvg="http://schemas.microsoft.com/office/drawing/2016/SVG/main" r:embed="rId15"/>
              </a:ext>
            </a:extLst>
          </a:blip>
          <a:srcRect l="6872" r="12399" b="5669"/>
          <a:stretch>
            <a:fillRect/>
          </a:stretch>
        </p:blipFill>
        <p:spPr>
          <a:xfrm>
            <a:off x="8929264" y="8634543"/>
            <a:ext cx="228551" cy="377721"/>
          </a:xfrm>
          <a:prstGeom prst="rect">
            <a:avLst/>
          </a:prstGeom>
        </p:spPr>
      </p:pic>
      <p:pic>
        <p:nvPicPr>
          <p:cNvPr id="7" name="Graphique 6">
            <a:extLst>
              <a:ext uri="{FF2B5EF4-FFF2-40B4-BE49-F238E27FC236}">
                <a16:creationId xmlns:a16="http://schemas.microsoft.com/office/drawing/2014/main" id="{735FDE08-6C80-E0BE-01E6-560439303E36}"/>
              </a:ext>
            </a:extLst>
          </p:cNvPr>
          <p:cNvPicPr>
            <a:picLocks noChangeAspect="1"/>
          </p:cNvPicPr>
          <p:nvPr/>
        </p:nvPicPr>
        <p:blipFill>
          <a:blip r:embed="rId14">
            <a:extLst>
              <a:ext uri="{96DAC541-7B7A-43D3-8B79-37D633B846F1}">
                <asvg:svgBlip xmlns:asvg="http://schemas.microsoft.com/office/drawing/2016/SVG/main" r:embed="rId15"/>
              </a:ext>
            </a:extLst>
          </a:blip>
          <a:srcRect l="6872" r="12399" b="5669"/>
          <a:stretch>
            <a:fillRect/>
          </a:stretch>
        </p:blipFill>
        <p:spPr>
          <a:xfrm>
            <a:off x="8932668" y="9376907"/>
            <a:ext cx="228551" cy="377721"/>
          </a:xfrm>
          <a:prstGeom prst="rect">
            <a:avLst/>
          </a:prstGeom>
        </p:spPr>
      </p:pic>
      <p:pic>
        <p:nvPicPr>
          <p:cNvPr id="8" name="Graphique 7">
            <a:extLst>
              <a:ext uri="{FF2B5EF4-FFF2-40B4-BE49-F238E27FC236}">
                <a16:creationId xmlns:a16="http://schemas.microsoft.com/office/drawing/2014/main" id="{F95F3B3E-B084-52ED-B96A-BAEF3643B397}"/>
              </a:ext>
            </a:extLst>
          </p:cNvPr>
          <p:cNvPicPr>
            <a:picLocks noChangeAspect="1"/>
          </p:cNvPicPr>
          <p:nvPr/>
        </p:nvPicPr>
        <p:blipFill>
          <a:blip r:embed="rId14">
            <a:extLst>
              <a:ext uri="{96DAC541-7B7A-43D3-8B79-37D633B846F1}">
                <asvg:svgBlip xmlns:asvg="http://schemas.microsoft.com/office/drawing/2016/SVG/main" r:embed="rId15"/>
              </a:ext>
            </a:extLst>
          </a:blip>
          <a:srcRect l="6872" r="12399" b="5669"/>
          <a:stretch>
            <a:fillRect/>
          </a:stretch>
        </p:blipFill>
        <p:spPr>
          <a:xfrm>
            <a:off x="8929362" y="10082128"/>
            <a:ext cx="228551" cy="377721"/>
          </a:xfrm>
          <a:prstGeom prst="rect">
            <a:avLst/>
          </a:prstGeom>
        </p:spPr>
      </p:pic>
      <p:pic>
        <p:nvPicPr>
          <p:cNvPr id="5" name="Graphic 4">
            <a:extLst>
              <a:ext uri="{FF2B5EF4-FFF2-40B4-BE49-F238E27FC236}">
                <a16:creationId xmlns:a16="http://schemas.microsoft.com/office/drawing/2014/main" id="{709A2E12-DD28-D2EE-EE28-0050A17FD59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40610" y="7590046"/>
            <a:ext cx="452887" cy="446179"/>
          </a:xfrm>
          <a:prstGeom prst="rect">
            <a:avLst/>
          </a:prstGeom>
        </p:spPr>
      </p:pic>
    </p:spTree>
    <p:extLst>
      <p:ext uri="{BB962C8B-B14F-4D97-AF65-F5344CB8AC3E}">
        <p14:creationId xmlns:p14="http://schemas.microsoft.com/office/powerpoint/2010/main" val="71227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4C92-83EC-73BE-08E9-880C75CC8AD5}"/>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717CD5C0-CB41-EF52-92D6-933392261D3B}"/>
              </a:ext>
            </a:extLst>
          </p:cNvPr>
          <p:cNvSpPr txBox="1"/>
          <p:nvPr/>
        </p:nvSpPr>
        <p:spPr>
          <a:xfrm>
            <a:off x="302827" y="190316"/>
            <a:ext cx="5264003"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5. 4</a:t>
            </a:r>
            <a:r>
              <a:rPr lang="fr-FR" sz="2800">
                <a:solidFill>
                  <a:schemeClr val="tx2">
                    <a:lumMod val="75000"/>
                    <a:lumOff val="25000"/>
                  </a:schemeClr>
                </a:solidFill>
                <a:latin typeface="Jost" pitchFamily="2" charset="0"/>
                <a:ea typeface="Jost" pitchFamily="2" charset="0"/>
              </a:rPr>
              <a:t>. Systématiser les foncières (solidaires)</a:t>
            </a:r>
            <a:endParaRPr lang="fr-FR" sz="1600" b="1">
              <a:latin typeface="Jost" pitchFamily="2" charset="0"/>
              <a:ea typeface="Jost" pitchFamily="2" charset="0"/>
            </a:endParaRPr>
          </a:p>
        </p:txBody>
      </p:sp>
      <p:sp>
        <p:nvSpPr>
          <p:cNvPr id="7" name="ZoneTexte 6">
            <a:extLst>
              <a:ext uri="{FF2B5EF4-FFF2-40B4-BE49-F238E27FC236}">
                <a16:creationId xmlns:a16="http://schemas.microsoft.com/office/drawing/2014/main" id="{FD8B021A-6717-7DAE-CECD-0576EEF2C54E}"/>
              </a:ext>
            </a:extLst>
          </p:cNvPr>
          <p:cNvSpPr txBox="1"/>
          <p:nvPr/>
        </p:nvSpPr>
        <p:spPr>
          <a:xfrm>
            <a:off x="305480" y="1724946"/>
            <a:ext cx="4617158" cy="2246769"/>
          </a:xfrm>
          <a:prstGeom prst="rect">
            <a:avLst/>
          </a:prstGeom>
          <a:noFill/>
        </p:spPr>
        <p:txBody>
          <a:bodyPr wrap="square">
            <a:spAutoFit/>
          </a:bodyPr>
          <a:lstStyle/>
          <a:p>
            <a:pPr algn="just"/>
            <a:r>
              <a:rPr lang="fr-FR" sz="1400">
                <a:solidFill>
                  <a:schemeClr val="tx1">
                    <a:lumMod val="65000"/>
                    <a:lumOff val="35000"/>
                  </a:schemeClr>
                </a:solidFill>
                <a:latin typeface="Jost" pitchFamily="2" charset="77"/>
                <a:ea typeface="Jost" pitchFamily="2" charset="77"/>
              </a:rPr>
              <a:t>	</a:t>
            </a:r>
            <a:r>
              <a:rPr lang="fr-FR" sz="1400">
                <a:solidFill>
                  <a:schemeClr val="bg2">
                    <a:lumMod val="50000"/>
                  </a:schemeClr>
                </a:solidFill>
                <a:latin typeface="Jost Light" pitchFamily="2" charset="0"/>
                <a:ea typeface="Jost Light" pitchFamily="2" charset="0"/>
              </a:rPr>
              <a:t>La vacance croissante des locaux 	commerciaux 	entraîne une dégradation de l’image des quartiers et un risque accru de détérioration du bâti, ce qui rend indispensable la systématisation des foncières pour les revitaliser</a:t>
            </a:r>
            <a:r>
              <a:rPr lang="fr-FR" sz="1400">
                <a:solidFill>
                  <a:schemeClr val="tx1">
                    <a:lumMod val="65000"/>
                    <a:lumOff val="35000"/>
                  </a:schemeClr>
                </a:solidFill>
                <a:latin typeface="Jost" pitchFamily="2" charset="77"/>
                <a:ea typeface="Jost" pitchFamily="2" charset="77"/>
              </a:rPr>
              <a:t>. Pendant ce temps, l’accès à la ville et l’immobilier est fortement contraint lorsque l’on porte un projet économique de la transition ou de l’ESS. La maitrise du foncier par la collectivité est la garantie d’une forme de justice immobilière à destination des activités aux plus forts retombées environnementales et sociales.</a:t>
            </a:r>
          </a:p>
        </p:txBody>
      </p:sp>
      <p:sp>
        <p:nvSpPr>
          <p:cNvPr id="3" name="Flèche : bas 31">
            <a:extLst>
              <a:ext uri="{FF2B5EF4-FFF2-40B4-BE49-F238E27FC236}">
                <a16:creationId xmlns:a16="http://schemas.microsoft.com/office/drawing/2014/main" id="{B8C235D6-BB17-FB69-BAED-7F7A61B15F9F}"/>
              </a:ext>
            </a:extLst>
          </p:cNvPr>
          <p:cNvSpPr/>
          <p:nvPr/>
        </p:nvSpPr>
        <p:spPr>
          <a:xfrm>
            <a:off x="53414" y="8056563"/>
            <a:ext cx="258644" cy="435768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noir, obscurité&#10;&#10;Description générée automatiquement">
            <a:extLst>
              <a:ext uri="{FF2B5EF4-FFF2-40B4-BE49-F238E27FC236}">
                <a16:creationId xmlns:a16="http://schemas.microsoft.com/office/drawing/2014/main" id="{A052FFF0-B414-88A0-DD49-0B26FC76B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ED0818FC-7ACB-2A8D-3C4B-43E465DBB0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98B11942-3FAA-8D85-C6F5-129D8B2789E8}"/>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12A92181-ADF4-289C-7F1D-25E2FD64B6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5898" y="3910247"/>
            <a:ext cx="321011" cy="321011"/>
          </a:xfrm>
          <a:prstGeom prst="rect">
            <a:avLst/>
          </a:prstGeom>
        </p:spPr>
      </p:pic>
      <p:sp>
        <p:nvSpPr>
          <p:cNvPr id="20" name="Rectangle : coins arrondis 19">
            <a:extLst>
              <a:ext uri="{FF2B5EF4-FFF2-40B4-BE49-F238E27FC236}">
                <a16:creationId xmlns:a16="http://schemas.microsoft.com/office/drawing/2014/main" id="{06B778F9-9CD8-84AA-2824-494A6ADC16EE}"/>
              </a:ext>
            </a:extLst>
          </p:cNvPr>
          <p:cNvSpPr/>
          <p:nvPr/>
        </p:nvSpPr>
        <p:spPr>
          <a:xfrm>
            <a:off x="-1" y="7972725"/>
            <a:ext cx="4685899" cy="4549475"/>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Définir statut juridique et agréments </a:t>
            </a:r>
            <a:r>
              <a:rPr lang="fr-FR" sz="1400">
                <a:solidFill>
                  <a:schemeClr val="tx1"/>
                </a:solidFill>
                <a:latin typeface="Jost"/>
                <a:ea typeface="Jost" pitchFamily="2" charset="0"/>
              </a:rPr>
              <a:t>: SCIC ou SAS à but non lucratif avec agrément ESUS. Partenariat avec les OFS pour logements solidaires adjacents si mixité habitat. </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Financer</a:t>
            </a:r>
            <a:r>
              <a:rPr lang="fr-FR" sz="1400">
                <a:solidFill>
                  <a:schemeClr val="tx1"/>
                </a:solidFill>
                <a:latin typeface="Jost"/>
                <a:ea typeface="Jost" pitchFamily="2" charset="0"/>
              </a:rPr>
              <a:t> : Épargne citoyenne, subventions ANRU ou fonds de revitalisation des centres-villes, financement par sociétaire (SCIC)</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Identifier les sites :</a:t>
            </a:r>
            <a:r>
              <a:rPr lang="fr-FR" altLang="fr-FR" sz="1400">
                <a:solidFill>
                  <a:schemeClr val="tx1"/>
                </a:solidFill>
                <a:latin typeface="Jost"/>
                <a:ea typeface="Jost" pitchFamily="2" charset="0"/>
              </a:rPr>
              <a:t> focus sur les locaux vacants dégradés en rdc </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Accompagner les porteurs de projets : </a:t>
            </a:r>
            <a:r>
              <a:rPr lang="fr-FR" sz="1400">
                <a:solidFill>
                  <a:schemeClr val="tx1"/>
                </a:solidFill>
                <a:latin typeface="Jost"/>
                <a:ea typeface="Jost" pitchFamily="2" charset="0"/>
              </a:rPr>
              <a:t>à forte utilité sociale (insertion, écologie, économie circulaire, réparation) et viabilité économique sur 3 ans</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Gérer et louer solidaire :</a:t>
            </a:r>
            <a:r>
              <a:rPr lang="fr-FR" altLang="fr-FR" sz="1400">
                <a:solidFill>
                  <a:schemeClr val="tx1"/>
                </a:solidFill>
                <a:latin typeface="Jost"/>
                <a:ea typeface="Jost" pitchFamily="2" charset="0"/>
              </a:rPr>
              <a:t> Possibilité de contrat avec des baux solidaires (3/6/9) et charte d’engagement avec obligation d’un maintien de l’activité sociale, loyers indexés sur le chiffre d’affaires </a:t>
            </a:r>
            <a:endParaRPr lang="fr-FR" sz="1400">
              <a:solidFill>
                <a:schemeClr val="tx1"/>
              </a:solidFill>
              <a:latin typeface="Jost"/>
              <a:ea typeface="Jost" pitchFamily="2" charset="0"/>
            </a:endParaRPr>
          </a:p>
        </p:txBody>
      </p:sp>
      <p:sp>
        <p:nvSpPr>
          <p:cNvPr id="22" name="ZoneTexte 21">
            <a:extLst>
              <a:ext uri="{FF2B5EF4-FFF2-40B4-BE49-F238E27FC236}">
                <a16:creationId xmlns:a16="http://schemas.microsoft.com/office/drawing/2014/main" id="{D9BBCB19-BC9B-8EF4-97A9-1E9269AB5782}"/>
              </a:ext>
            </a:extLst>
          </p:cNvPr>
          <p:cNvSpPr txBox="1"/>
          <p:nvPr/>
        </p:nvSpPr>
        <p:spPr>
          <a:xfrm>
            <a:off x="4945197" y="3852572"/>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122399BD-D75C-DDC4-7224-3351F727BB6F}"/>
              </a:ext>
            </a:extLst>
          </p:cNvPr>
          <p:cNvSpPr txBox="1"/>
          <p:nvPr/>
        </p:nvSpPr>
        <p:spPr>
          <a:xfrm>
            <a:off x="671761" y="7495021"/>
            <a:ext cx="3529285"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17" name="Rectangle : coins arrondis 16">
            <a:extLst>
              <a:ext uri="{FF2B5EF4-FFF2-40B4-BE49-F238E27FC236}">
                <a16:creationId xmlns:a16="http://schemas.microsoft.com/office/drawing/2014/main" id="{1B20EE44-625B-67FA-B324-CBB0677939A6}"/>
              </a:ext>
            </a:extLst>
          </p:cNvPr>
          <p:cNvSpPr/>
          <p:nvPr/>
        </p:nvSpPr>
        <p:spPr>
          <a:xfrm>
            <a:off x="238570" y="5861050"/>
            <a:ext cx="3535363" cy="1439863"/>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fr-FR" sz="1600" b="1">
                <a:solidFill>
                  <a:schemeClr val="tx1"/>
                </a:solidFill>
                <a:latin typeface="Jost" pitchFamily="2" charset="0"/>
                <a:ea typeface="Jost" pitchFamily="2" charset="0"/>
              </a:rPr>
              <a:t>	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pitchFamily="2" charset="0"/>
                <a:ea typeface="Jost" pitchFamily="2" charset="0"/>
              </a:rPr>
              <a:t>Acteurs de l’ESS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Propriétaires fonciers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Bailleurs </a:t>
            </a:r>
          </a:p>
        </p:txBody>
      </p:sp>
      <p:sp>
        <p:nvSpPr>
          <p:cNvPr id="14" name="Rectangle : coins arrondis 13">
            <a:extLst>
              <a:ext uri="{FF2B5EF4-FFF2-40B4-BE49-F238E27FC236}">
                <a16:creationId xmlns:a16="http://schemas.microsoft.com/office/drawing/2014/main" id="{99AF61CD-BCEC-D955-503D-B1D08183AF1F}"/>
              </a:ext>
            </a:extLst>
          </p:cNvPr>
          <p:cNvSpPr/>
          <p:nvPr/>
        </p:nvSpPr>
        <p:spPr>
          <a:xfrm>
            <a:off x="295320" y="3959177"/>
            <a:ext cx="3051003" cy="1491136"/>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600" b="1">
                <a:solidFill>
                  <a:schemeClr val="tx1"/>
                </a:solidFill>
                <a:latin typeface="Jost"/>
                <a:ea typeface="Jost" pitchFamily="2" charset="0"/>
              </a:rPr>
              <a:t>	</a:t>
            </a:r>
          </a:p>
          <a:p>
            <a:pPr algn="ctr"/>
            <a:r>
              <a:rPr lang="fr-FR" sz="1600" b="1">
                <a:solidFill>
                  <a:schemeClr val="tx1"/>
                </a:solidFill>
                <a:latin typeface="Jost"/>
                <a:ea typeface="Jost" pitchFamily="2" charset="0"/>
              </a:rPr>
              <a:t>     Mesure portée par</a:t>
            </a:r>
          </a:p>
          <a:p>
            <a:pPr algn="ct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Collectivités territoriales </a:t>
            </a:r>
          </a:p>
          <a:p>
            <a:pPr marL="285750" indent="-285750">
              <a:buFont typeface="Arial" panose="020B0604020202020204" pitchFamily="34" charset="0"/>
              <a:buChar char="•"/>
            </a:pPr>
            <a:r>
              <a:rPr lang="fr-FR" sz="1600">
                <a:solidFill>
                  <a:schemeClr val="tx1"/>
                </a:solidFill>
                <a:latin typeface="Jost"/>
                <a:ea typeface="Jost" pitchFamily="2" charset="0"/>
              </a:rPr>
              <a:t>Etablissements Publics Foncier</a:t>
            </a:r>
          </a:p>
          <a:p>
            <a:pPr marL="285750" indent="-285750">
              <a:buFont typeface="Arial" panose="020B0604020202020204" pitchFamily="34" charset="0"/>
              <a:buChar char="•"/>
            </a:pPr>
            <a:r>
              <a:rPr lang="fr-FR" sz="1600">
                <a:solidFill>
                  <a:schemeClr val="tx1"/>
                </a:solidFill>
                <a:latin typeface="Jost"/>
                <a:ea typeface="Jost" pitchFamily="2" charset="0"/>
              </a:rPr>
              <a:t>Banque des Territoires </a:t>
            </a:r>
          </a:p>
          <a:p>
            <a:pPr marL="285750" indent="-285750">
              <a:buFont typeface="Arial" panose="020B0604020202020204" pitchFamily="34" charset="0"/>
              <a:buChar char="•"/>
            </a:pPr>
            <a:endParaRPr lang="fr-FR" sz="1600" b="1">
              <a:solidFill>
                <a:schemeClr val="tx1"/>
              </a:solidFill>
              <a:latin typeface="Jost" pitchFamily="2" charset="0"/>
              <a:ea typeface="Jost" pitchFamily="2" charset="0"/>
            </a:endParaRPr>
          </a:p>
        </p:txBody>
      </p:sp>
      <p:pic>
        <p:nvPicPr>
          <p:cNvPr id="21" name="Graphique 20">
            <a:extLst>
              <a:ext uri="{FF2B5EF4-FFF2-40B4-BE49-F238E27FC236}">
                <a16:creationId xmlns:a16="http://schemas.microsoft.com/office/drawing/2014/main" id="{BD4E8816-1FD4-BF30-0C4D-5456417606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377" y="4015064"/>
            <a:ext cx="396598" cy="396598"/>
          </a:xfrm>
          <a:prstGeom prst="rect">
            <a:avLst/>
          </a:prstGeom>
        </p:spPr>
      </p:pic>
      <p:pic>
        <p:nvPicPr>
          <p:cNvPr id="25" name="Graphique 24">
            <a:extLst>
              <a:ext uri="{FF2B5EF4-FFF2-40B4-BE49-F238E27FC236}">
                <a16:creationId xmlns:a16="http://schemas.microsoft.com/office/drawing/2014/main" id="{C13478E1-493D-D2E8-C81D-8C2DCD8247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7113" y="5861050"/>
            <a:ext cx="470592" cy="470592"/>
          </a:xfrm>
          <a:prstGeom prst="rect">
            <a:avLst/>
          </a:prstGeom>
        </p:spPr>
      </p:pic>
      <p:sp>
        <p:nvSpPr>
          <p:cNvPr id="37" name="Rectangle : coins arrondis 36">
            <a:extLst>
              <a:ext uri="{FF2B5EF4-FFF2-40B4-BE49-F238E27FC236}">
                <a16:creationId xmlns:a16="http://schemas.microsoft.com/office/drawing/2014/main" id="{ACDAB16A-3696-3975-CED6-A04DE82D195E}"/>
              </a:ext>
            </a:extLst>
          </p:cNvPr>
          <p:cNvSpPr/>
          <p:nvPr/>
        </p:nvSpPr>
        <p:spPr>
          <a:xfrm>
            <a:off x="5638795" y="1718090"/>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F3728D96-13A1-2133-34F7-9A2477C8E38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62636A80-15EC-3685-57D8-B61F1B7723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54882" y="1530971"/>
            <a:ext cx="943100" cy="943100"/>
          </a:xfrm>
          <a:prstGeom prst="rect">
            <a:avLst/>
          </a:prstGeom>
        </p:spPr>
      </p:pic>
      <p:sp>
        <p:nvSpPr>
          <p:cNvPr id="40" name="Rectangle : coins arrondis 39">
            <a:extLst>
              <a:ext uri="{FF2B5EF4-FFF2-40B4-BE49-F238E27FC236}">
                <a16:creationId xmlns:a16="http://schemas.microsoft.com/office/drawing/2014/main" id="{2EB3A3E5-AF6D-17F2-095C-1B1BF88BCB7A}"/>
              </a:ext>
            </a:extLst>
          </p:cNvPr>
          <p:cNvSpPr/>
          <p:nvPr/>
        </p:nvSpPr>
        <p:spPr>
          <a:xfrm>
            <a:off x="4908550" y="8056562"/>
            <a:ext cx="4419183" cy="4273089"/>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sz="1600" b="1" err="1">
                <a:solidFill>
                  <a:schemeClr val="tx1"/>
                </a:solidFill>
                <a:latin typeface="Jost"/>
                <a:ea typeface="Jost" pitchFamily="2" charset="0"/>
                <a:hlinkClick r:id="rId13">
                  <a:extLst>
                    <a:ext uri="{A12FA001-AC4F-418D-AE19-62706E023703}">
                      <ahyp:hlinkClr xmlns:ahyp="http://schemas.microsoft.com/office/drawing/2018/hyperlinkcolor" val="tx"/>
                    </a:ext>
                  </a:extLst>
                </a:hlinkClick>
              </a:rPr>
              <a:t>SoCo</a:t>
            </a:r>
            <a:r>
              <a:rPr lang="fr-FR" sz="1600">
                <a:solidFill>
                  <a:schemeClr val="tx1"/>
                </a:solidFill>
                <a:latin typeface="Jost"/>
                <a:ea typeface="Jost" pitchFamily="2" charset="0"/>
              </a:rPr>
              <a:t> : </a:t>
            </a:r>
            <a:r>
              <a:rPr lang="fr-FR" sz="1200" i="1">
                <a:solidFill>
                  <a:schemeClr val="tx1"/>
                </a:solidFill>
                <a:latin typeface="Jost"/>
                <a:ea typeface="Jost" pitchFamily="2" charset="0"/>
              </a:rPr>
              <a:t>Incubateur de commerces responsables avec cuisine pédagogique et ateliers participatifs – </a:t>
            </a:r>
            <a:r>
              <a:rPr lang="fr-FR" sz="1200">
                <a:solidFill>
                  <a:schemeClr val="tx1"/>
                </a:solidFill>
                <a:latin typeface="Jost"/>
                <a:ea typeface="Jost" pitchFamily="2" charset="0"/>
              </a:rPr>
              <a:t>Paris</a:t>
            </a:r>
            <a:r>
              <a:rPr lang="fr-FR" sz="1200" i="1">
                <a:solidFill>
                  <a:schemeClr val="tx1"/>
                </a:solidFill>
                <a:latin typeface="Jost"/>
                <a:ea typeface="Jost" pitchFamily="2" charset="0"/>
              </a:rPr>
              <a:t> </a:t>
            </a:r>
          </a:p>
          <a:p>
            <a:endParaRPr lang="fr-FR" sz="1600" i="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ATIS</a:t>
            </a:r>
            <a:r>
              <a:rPr lang="fr-FR" sz="160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 </a:t>
            </a:r>
            <a:r>
              <a:rPr lang="fr-FR" sz="1600">
                <a:solidFill>
                  <a:schemeClr val="tx1"/>
                </a:solidFill>
                <a:latin typeface="Jost"/>
                <a:ea typeface="Jost" pitchFamily="2" charset="0"/>
              </a:rPr>
              <a:t> : </a:t>
            </a:r>
            <a:r>
              <a:rPr lang="fr-FR" sz="1200" i="1">
                <a:solidFill>
                  <a:schemeClr val="tx1"/>
                </a:solidFill>
                <a:latin typeface="Jost"/>
                <a:ea typeface="Jost" pitchFamily="2" charset="0"/>
              </a:rPr>
              <a:t>Mise en place d'une foncière solidaire commerciale via la Fabrique à initiatives – </a:t>
            </a:r>
            <a:r>
              <a:rPr lang="fr-FR" sz="1200">
                <a:solidFill>
                  <a:schemeClr val="tx1"/>
                </a:solidFill>
                <a:latin typeface="Jost"/>
                <a:ea typeface="Jost" pitchFamily="2" charset="0"/>
              </a:rPr>
              <a:t>Bordeaux </a:t>
            </a:r>
            <a:endParaRPr lang="fr-FR" sz="1200" i="1">
              <a:solidFill>
                <a:schemeClr val="tx1"/>
              </a:solidFill>
              <a:latin typeface="Jost"/>
              <a:ea typeface="Jost" pitchFamily="2" charset="0"/>
            </a:endParaRPr>
          </a:p>
          <a:p>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Emmaüs Épargne Solidaire </a:t>
            </a:r>
            <a:r>
              <a:rPr lang="fr-FR" sz="1600">
                <a:solidFill>
                  <a:schemeClr val="tx1"/>
                </a:solidFill>
                <a:latin typeface="Jost"/>
                <a:ea typeface="Jost" pitchFamily="2" charset="0"/>
              </a:rPr>
              <a:t>: </a:t>
            </a:r>
            <a:r>
              <a:rPr lang="fr-FR" sz="1200" i="1">
                <a:solidFill>
                  <a:schemeClr val="tx1"/>
                </a:solidFill>
                <a:latin typeface="Jost"/>
                <a:ea typeface="Jost" pitchFamily="2" charset="0"/>
              </a:rPr>
              <a:t>Financement participatif de recycleries solidaires</a:t>
            </a:r>
          </a:p>
          <a:p>
            <a:pPr>
              <a:buFont typeface="Arial" panose="020B0604020202020204" pitchFamily="34" charset="0"/>
              <a:buChar char="•"/>
            </a:pPr>
            <a:endParaRPr lang="fr-FR" sz="1600" i="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Base commune, </a:t>
            </a:r>
            <a:r>
              <a:rPr lang="fr-FR" sz="1600" b="1" err="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Bellevilles</a:t>
            </a:r>
            <a:r>
              <a:rPr lang="fr-FR" sz="1600" b="1">
                <a:solidFill>
                  <a:schemeClr val="tx1"/>
                </a:solidFill>
                <a:latin typeface="Jost"/>
                <a:ea typeface="Jost" pitchFamily="2" charset="0"/>
              </a:rPr>
              <a:t>, </a:t>
            </a:r>
            <a:r>
              <a:rPr lang="fr-FR" sz="1600" b="1">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Villages Vivants …</a:t>
            </a:r>
            <a:r>
              <a:rPr lang="fr-FR" sz="1600" b="1">
                <a:solidFill>
                  <a:schemeClr val="tx1"/>
                </a:solidFill>
                <a:latin typeface="Jost"/>
                <a:ea typeface="Jost" pitchFamily="2" charset="0"/>
              </a:rPr>
              <a:t>  </a:t>
            </a:r>
            <a:r>
              <a:rPr lang="fr-FR" sz="1200" b="1" i="1">
                <a:solidFill>
                  <a:schemeClr val="tx1"/>
                </a:solidFill>
                <a:latin typeface="Jost"/>
                <a:ea typeface="+mn-lt"/>
                <a:cs typeface="+mn-lt"/>
              </a:rPr>
              <a:t>i</a:t>
            </a:r>
            <a:r>
              <a:rPr lang="fr-FR" sz="1200" i="1">
                <a:solidFill>
                  <a:schemeClr val="tx1"/>
                </a:solidFill>
                <a:ea typeface="+mn-lt"/>
                <a:cs typeface="+mn-lt"/>
              </a:rPr>
              <a:t>nitiatives solidaires privées pour revitaliser les centres-bourgs et commerces</a:t>
            </a:r>
          </a:p>
          <a:p>
            <a:endParaRPr lang="fr-FR" sz="1600" i="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8">
                  <a:extLst>
                    <a:ext uri="{A12FA001-AC4F-418D-AE19-62706E023703}">
                      <ahyp:hlinkClr xmlns:ahyp="http://schemas.microsoft.com/office/drawing/2018/hyperlinkcolor" val="tx"/>
                    </a:ext>
                  </a:extLst>
                </a:hlinkClick>
              </a:rPr>
              <a:t>Murs solidaires</a:t>
            </a:r>
            <a:r>
              <a:rPr lang="fr-FR" sz="1600">
                <a:solidFill>
                  <a:schemeClr val="tx1"/>
                </a:solidFill>
                <a:latin typeface="Jost"/>
                <a:ea typeface="Jost" pitchFamily="2" charset="0"/>
              </a:rPr>
              <a:t>, </a:t>
            </a:r>
            <a:r>
              <a:rPr lang="fr-FR" sz="1200" i="1">
                <a:solidFill>
                  <a:schemeClr val="tx1"/>
                </a:solidFill>
                <a:latin typeface="Jost"/>
                <a:ea typeface="Jost" pitchFamily="2" charset="0"/>
              </a:rPr>
              <a:t>ouvrage décryptant les mécaniques de création des lieux d’utilité sociale</a:t>
            </a:r>
            <a:endParaRPr lang="fr-FR" sz="1200">
              <a:solidFill>
                <a:schemeClr val="tx1"/>
              </a:solidFill>
              <a:latin typeface="Jost"/>
              <a:ea typeface="Jost" pitchFamily="2" charset="0"/>
            </a:endParaRPr>
          </a:p>
        </p:txBody>
      </p:sp>
      <p:sp>
        <p:nvSpPr>
          <p:cNvPr id="41" name="ZoneTexte 40">
            <a:extLst>
              <a:ext uri="{FF2B5EF4-FFF2-40B4-BE49-F238E27FC236}">
                <a16:creationId xmlns:a16="http://schemas.microsoft.com/office/drawing/2014/main" id="{BCE44BE6-5A78-D743-0EAF-12464001E0B3}"/>
              </a:ext>
            </a:extLst>
          </p:cNvPr>
          <p:cNvSpPr txBox="1"/>
          <p:nvPr/>
        </p:nvSpPr>
        <p:spPr>
          <a:xfrm>
            <a:off x="5434013" y="7476609"/>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BC97DBF7-7D9B-F269-1AC0-1360CCAC3E8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15410" y="7484523"/>
            <a:ext cx="353503" cy="353503"/>
          </a:xfrm>
          <a:prstGeom prst="rect">
            <a:avLst/>
          </a:prstGeom>
        </p:spPr>
      </p:pic>
      <p:pic>
        <p:nvPicPr>
          <p:cNvPr id="58" name="Graphique 57">
            <a:extLst>
              <a:ext uri="{FF2B5EF4-FFF2-40B4-BE49-F238E27FC236}">
                <a16:creationId xmlns:a16="http://schemas.microsoft.com/office/drawing/2014/main" id="{6CE882D2-07CD-CA05-EEED-F65F42E7A0A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06774" y="1725903"/>
            <a:ext cx="421698" cy="421698"/>
          </a:xfrm>
          <a:prstGeom prst="rect">
            <a:avLst/>
          </a:prstGeom>
        </p:spPr>
      </p:pic>
      <p:sp>
        <p:nvSpPr>
          <p:cNvPr id="13" name="Rounded Rectangle 1">
            <a:extLst>
              <a:ext uri="{FF2B5EF4-FFF2-40B4-BE49-F238E27FC236}">
                <a16:creationId xmlns:a16="http://schemas.microsoft.com/office/drawing/2014/main" id="{DC862472-30FC-C699-3BAF-965A551C9F47}"/>
              </a:ext>
            </a:extLst>
          </p:cNvPr>
          <p:cNvSpPr/>
          <p:nvPr/>
        </p:nvSpPr>
        <p:spPr>
          <a:xfrm>
            <a:off x="4790630" y="4426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15" name="Rounded Rectangle 2">
            <a:extLst>
              <a:ext uri="{FF2B5EF4-FFF2-40B4-BE49-F238E27FC236}">
                <a16:creationId xmlns:a16="http://schemas.microsoft.com/office/drawing/2014/main" id="{C71D1D26-9FDC-00FD-5029-08596F6B8E53}"/>
              </a:ext>
            </a:extLst>
          </p:cNvPr>
          <p:cNvSpPr/>
          <p:nvPr/>
        </p:nvSpPr>
        <p:spPr>
          <a:xfrm>
            <a:off x="4676330" y="4288933"/>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24" name="Rounded Rectangle 3">
            <a:extLst>
              <a:ext uri="{FF2B5EF4-FFF2-40B4-BE49-F238E27FC236}">
                <a16:creationId xmlns:a16="http://schemas.microsoft.com/office/drawing/2014/main" id="{00493D01-E6AB-475E-2951-0B5AE10C626E}"/>
              </a:ext>
            </a:extLst>
          </p:cNvPr>
          <p:cNvSpPr/>
          <p:nvPr/>
        </p:nvSpPr>
        <p:spPr>
          <a:xfrm>
            <a:off x="6390830" y="4426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27" name="Rounded Rectangle 4">
            <a:extLst>
              <a:ext uri="{FF2B5EF4-FFF2-40B4-BE49-F238E27FC236}">
                <a16:creationId xmlns:a16="http://schemas.microsoft.com/office/drawing/2014/main" id="{351CD15D-3B95-40D5-4600-CE61D07328DF}"/>
              </a:ext>
            </a:extLst>
          </p:cNvPr>
          <p:cNvSpPr/>
          <p:nvPr/>
        </p:nvSpPr>
        <p:spPr>
          <a:xfrm>
            <a:off x="6279851" y="429887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31" name="Rounded Rectangle 5">
            <a:extLst>
              <a:ext uri="{FF2B5EF4-FFF2-40B4-BE49-F238E27FC236}">
                <a16:creationId xmlns:a16="http://schemas.microsoft.com/office/drawing/2014/main" id="{09370BA2-41EA-C57B-77F6-3A04E2096A48}"/>
              </a:ext>
            </a:extLst>
          </p:cNvPr>
          <p:cNvSpPr/>
          <p:nvPr/>
        </p:nvSpPr>
        <p:spPr>
          <a:xfrm>
            <a:off x="7991030" y="4426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32" name="Rounded Rectangle 6">
            <a:extLst>
              <a:ext uri="{FF2B5EF4-FFF2-40B4-BE49-F238E27FC236}">
                <a16:creationId xmlns:a16="http://schemas.microsoft.com/office/drawing/2014/main" id="{28BC3B38-DACD-FFD0-37F8-7C8F6D994D65}"/>
              </a:ext>
            </a:extLst>
          </p:cNvPr>
          <p:cNvSpPr/>
          <p:nvPr/>
        </p:nvSpPr>
        <p:spPr>
          <a:xfrm>
            <a:off x="7895549" y="429887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sp>
        <p:nvSpPr>
          <p:cNvPr id="34" name="TextBox 8">
            <a:extLst>
              <a:ext uri="{FF2B5EF4-FFF2-40B4-BE49-F238E27FC236}">
                <a16:creationId xmlns:a16="http://schemas.microsoft.com/office/drawing/2014/main" id="{F9D55797-F366-2D6B-E8DF-A12F8DBD543B}"/>
              </a:ext>
            </a:extLst>
          </p:cNvPr>
          <p:cNvSpPr txBox="1"/>
          <p:nvPr/>
        </p:nvSpPr>
        <p:spPr>
          <a:xfrm>
            <a:off x="4872900" y="6454148"/>
            <a:ext cx="1207062" cy="461665"/>
          </a:xfrm>
          <a:prstGeom prst="rect">
            <a:avLst/>
          </a:prstGeom>
          <a:noFill/>
          <a:ln>
            <a:noFill/>
          </a:ln>
        </p:spPr>
        <p:txBody>
          <a:bodyPr wrap="none" lIns="0" tIns="0" rIns="0" bIns="0" anchor="t">
            <a:spAutoFit/>
          </a:bodyPr>
          <a:lstStyle/>
          <a:p>
            <a:pPr algn="ctr"/>
            <a:r>
              <a:rPr lang="fr-FR" sz="1500" b="1">
                <a:solidFill>
                  <a:srgbClr val="E0CB15"/>
                </a:solidFill>
                <a:latin typeface="Roboto"/>
              </a:rPr>
              <a:t>Maîtriser le</a:t>
            </a:r>
          </a:p>
          <a:p>
            <a:pPr algn="ctr"/>
            <a:r>
              <a:rPr lang="fr-FR" sz="1500" b="1">
                <a:solidFill>
                  <a:srgbClr val="E0CB15"/>
                </a:solidFill>
                <a:latin typeface="Roboto"/>
              </a:rPr>
              <a:t>f</a:t>
            </a:r>
            <a:r>
              <a:rPr sz="1500" b="1" err="1">
                <a:solidFill>
                  <a:srgbClr val="E0CB15"/>
                </a:solidFill>
                <a:latin typeface="Roboto"/>
              </a:rPr>
              <a:t>oncier</a:t>
            </a:r>
            <a:r>
              <a:rPr sz="1500" b="1">
                <a:solidFill>
                  <a:srgbClr val="E0CB15"/>
                </a:solidFill>
                <a:latin typeface="Roboto"/>
              </a:rPr>
              <a:t> et </a:t>
            </a:r>
            <a:r>
              <a:rPr lang="fr-FR" sz="1500" b="1">
                <a:solidFill>
                  <a:srgbClr val="E0CB15"/>
                </a:solidFill>
                <a:latin typeface="Roboto"/>
              </a:rPr>
              <a:t>b</a:t>
            </a:r>
            <a:r>
              <a:rPr sz="1500" b="1" err="1">
                <a:solidFill>
                  <a:srgbClr val="E0CB15"/>
                </a:solidFill>
                <a:latin typeface="Roboto"/>
              </a:rPr>
              <a:t>âti</a:t>
            </a:r>
            <a:endParaRPr sz="1500" b="1">
              <a:solidFill>
                <a:srgbClr val="E0CB15"/>
              </a:solidFill>
              <a:latin typeface="Roboto"/>
            </a:endParaRPr>
          </a:p>
        </p:txBody>
      </p:sp>
      <p:sp>
        <p:nvSpPr>
          <p:cNvPr id="35" name="TextBox 9">
            <a:extLst>
              <a:ext uri="{FF2B5EF4-FFF2-40B4-BE49-F238E27FC236}">
                <a16:creationId xmlns:a16="http://schemas.microsoft.com/office/drawing/2014/main" id="{DC98DC79-85ED-275D-D8D1-BFF5FF80808E}"/>
              </a:ext>
            </a:extLst>
          </p:cNvPr>
          <p:cNvSpPr txBox="1"/>
          <p:nvPr/>
        </p:nvSpPr>
        <p:spPr>
          <a:xfrm>
            <a:off x="6410305" y="6463187"/>
            <a:ext cx="1389804" cy="461665"/>
          </a:xfrm>
          <a:prstGeom prst="rect">
            <a:avLst/>
          </a:prstGeom>
          <a:noFill/>
          <a:ln>
            <a:noFill/>
          </a:ln>
        </p:spPr>
        <p:txBody>
          <a:bodyPr wrap="none" lIns="0" tIns="0" rIns="0" bIns="0" anchor="t">
            <a:spAutoFit/>
          </a:bodyPr>
          <a:lstStyle/>
          <a:p>
            <a:pPr algn="ctr"/>
            <a:r>
              <a:rPr sz="1500" b="1" err="1">
                <a:solidFill>
                  <a:srgbClr val="DE8431"/>
                </a:solidFill>
                <a:latin typeface="Roboto"/>
              </a:rPr>
              <a:t>Faciliter</a:t>
            </a:r>
            <a:r>
              <a:rPr sz="1500" b="1">
                <a:solidFill>
                  <a:srgbClr val="DE8431"/>
                </a:solidFill>
                <a:latin typeface="Roboto"/>
              </a:rPr>
              <a:t> </a:t>
            </a:r>
            <a:r>
              <a:rPr sz="1500" b="1" err="1">
                <a:solidFill>
                  <a:srgbClr val="DE8431"/>
                </a:solidFill>
                <a:latin typeface="Roboto"/>
              </a:rPr>
              <a:t>l'accès</a:t>
            </a:r>
            <a:r>
              <a:rPr lang="fr-FR" sz="1500" b="1">
                <a:solidFill>
                  <a:srgbClr val="DE8431"/>
                </a:solidFill>
                <a:latin typeface="Roboto"/>
              </a:rPr>
              <a:t> </a:t>
            </a:r>
          </a:p>
          <a:p>
            <a:pPr algn="ctr"/>
            <a:r>
              <a:rPr lang="fr-FR" sz="1500" b="1">
                <a:solidFill>
                  <a:srgbClr val="DE8431"/>
                </a:solidFill>
                <a:latin typeface="Roboto"/>
              </a:rPr>
              <a:t>au foncier</a:t>
            </a:r>
            <a:endParaRPr sz="1500" b="1">
              <a:solidFill>
                <a:srgbClr val="DE8431"/>
              </a:solidFill>
              <a:latin typeface="Roboto"/>
            </a:endParaRPr>
          </a:p>
        </p:txBody>
      </p:sp>
      <p:sp>
        <p:nvSpPr>
          <p:cNvPr id="38" name="TextBox 10">
            <a:extLst>
              <a:ext uri="{FF2B5EF4-FFF2-40B4-BE49-F238E27FC236}">
                <a16:creationId xmlns:a16="http://schemas.microsoft.com/office/drawing/2014/main" id="{42A58499-8856-ECE0-5774-D36B79767671}"/>
              </a:ext>
            </a:extLst>
          </p:cNvPr>
          <p:cNvSpPr txBox="1"/>
          <p:nvPr/>
        </p:nvSpPr>
        <p:spPr>
          <a:xfrm>
            <a:off x="8068024" y="6462623"/>
            <a:ext cx="1138132" cy="692497"/>
          </a:xfrm>
          <a:prstGeom prst="rect">
            <a:avLst/>
          </a:prstGeom>
          <a:noFill/>
          <a:ln>
            <a:noFill/>
          </a:ln>
        </p:spPr>
        <p:txBody>
          <a:bodyPr wrap="none" lIns="0" tIns="0" rIns="0" bIns="0" anchor="t">
            <a:spAutoFit/>
          </a:bodyPr>
          <a:lstStyle/>
          <a:p>
            <a:pPr algn="ctr"/>
            <a:r>
              <a:rPr lang="fr-FR" sz="1500" b="1">
                <a:solidFill>
                  <a:srgbClr val="E55753"/>
                </a:solidFill>
                <a:latin typeface="Roboto"/>
              </a:rPr>
              <a:t>Créer de</a:t>
            </a:r>
          </a:p>
          <a:p>
            <a:pPr algn="ctr"/>
            <a:r>
              <a:rPr lang="fr-FR" sz="1500" b="1">
                <a:solidFill>
                  <a:srgbClr val="E55753"/>
                </a:solidFill>
                <a:latin typeface="Roboto"/>
              </a:rPr>
              <a:t>la m</a:t>
            </a:r>
            <a:r>
              <a:rPr sz="1500" b="1" err="1">
                <a:solidFill>
                  <a:srgbClr val="E55753"/>
                </a:solidFill>
                <a:latin typeface="Roboto"/>
              </a:rPr>
              <a:t>ixité</a:t>
            </a:r>
            <a:r>
              <a:rPr sz="1500" b="1">
                <a:solidFill>
                  <a:srgbClr val="E55753"/>
                </a:solidFill>
                <a:latin typeface="Roboto"/>
              </a:rPr>
              <a:t>
</a:t>
            </a:r>
            <a:r>
              <a:rPr sz="1500" b="1" err="1">
                <a:solidFill>
                  <a:srgbClr val="E55753"/>
                </a:solidFill>
                <a:latin typeface="Roboto"/>
              </a:rPr>
              <a:t>fonctionnelle</a:t>
            </a:r>
            <a:endParaRPr sz="1500" b="1">
              <a:solidFill>
                <a:srgbClr val="E55753"/>
              </a:solidFill>
              <a:latin typeface="Roboto"/>
            </a:endParaRPr>
          </a:p>
        </p:txBody>
      </p:sp>
      <p:sp>
        <p:nvSpPr>
          <p:cNvPr id="46" name="Rounded Rectangle 14">
            <a:extLst>
              <a:ext uri="{FF2B5EF4-FFF2-40B4-BE49-F238E27FC236}">
                <a16:creationId xmlns:a16="http://schemas.microsoft.com/office/drawing/2014/main" id="{7BBA0F0E-241F-CAB2-E823-8EE6D5C272D6}"/>
              </a:ext>
            </a:extLst>
          </p:cNvPr>
          <p:cNvSpPr/>
          <p:nvPr/>
        </p:nvSpPr>
        <p:spPr>
          <a:xfrm>
            <a:off x="5147817" y="4775873"/>
            <a:ext cx="657225" cy="653185"/>
          </a:xfrm>
          <a:custGeom>
            <a:avLst/>
            <a:gdLst/>
            <a:ahLst/>
            <a:cxnLst/>
            <a:rect l="0" t="0" r="0" b="0"/>
            <a:pathLst>
              <a:path w="657225" h="653185">
                <a:moveTo>
                  <a:pt x="0" y="167410"/>
                </a:moveTo>
                <a:lnTo>
                  <a:pt x="242887" y="5104"/>
                </a:lnTo>
                <a:cubicBezTo>
                  <a:pt x="251728" y="0"/>
                  <a:pt x="262621" y="0"/>
                  <a:pt x="271462" y="5104"/>
                </a:cubicBezTo>
                <a:lnTo>
                  <a:pt x="514350" y="167410"/>
                </a:lnTo>
                <a:moveTo>
                  <a:pt x="657225" y="253135"/>
                </a:moveTo>
                <a:lnTo>
                  <a:pt x="657225" y="653185"/>
                </a:lnTo>
                <a:moveTo>
                  <a:pt x="400050" y="653185"/>
                </a:moveTo>
                <a:lnTo>
                  <a:pt x="400050" y="253135"/>
                </a:lnTo>
                <a:moveTo>
                  <a:pt x="400050" y="281710"/>
                </a:moveTo>
                <a:lnTo>
                  <a:pt x="657225" y="424585"/>
                </a:lnTo>
                <a:moveTo>
                  <a:pt x="400050" y="424585"/>
                </a:moveTo>
                <a:lnTo>
                  <a:pt x="657225" y="281710"/>
                </a:lnTo>
                <a:moveTo>
                  <a:pt x="657225" y="638897"/>
                </a:moveTo>
                <a:lnTo>
                  <a:pt x="400050" y="496022"/>
                </a:lnTo>
                <a:moveTo>
                  <a:pt x="657225" y="496022"/>
                </a:moveTo>
                <a:lnTo>
                  <a:pt x="400050" y="638897"/>
                </a:lnTo>
                <a:moveTo>
                  <a:pt x="657225" y="453160"/>
                </a:moveTo>
                <a:lnTo>
                  <a:pt x="400050" y="453160"/>
                </a:lnTo>
                <a:moveTo>
                  <a:pt x="71437" y="119690"/>
                </a:moveTo>
                <a:lnTo>
                  <a:pt x="71437" y="653185"/>
                </a:lnTo>
                <a:moveTo>
                  <a:pt x="342900" y="653185"/>
                </a:moveTo>
                <a:lnTo>
                  <a:pt x="0" y="653185"/>
                </a:lnTo>
                <a:moveTo>
                  <a:pt x="442912" y="195985"/>
                </a:moveTo>
                <a:lnTo>
                  <a:pt x="442912" y="119690"/>
                </a:lnTo>
                <a:moveTo>
                  <a:pt x="228600" y="138835"/>
                </a:moveTo>
                <a:lnTo>
                  <a:pt x="285750" y="138835"/>
                </a:lnTo>
                <a:cubicBezTo>
                  <a:pt x="285750" y="138835"/>
                  <a:pt x="300037" y="138835"/>
                  <a:pt x="300037" y="153122"/>
                </a:cubicBezTo>
                <a:lnTo>
                  <a:pt x="300037" y="210272"/>
                </a:lnTo>
                <a:cubicBezTo>
                  <a:pt x="300037" y="210272"/>
                  <a:pt x="300037" y="224560"/>
                  <a:pt x="285750" y="224560"/>
                </a:cubicBezTo>
                <a:lnTo>
                  <a:pt x="228600" y="224560"/>
                </a:lnTo>
                <a:cubicBezTo>
                  <a:pt x="228600" y="224560"/>
                  <a:pt x="214312" y="224560"/>
                  <a:pt x="214312" y="210272"/>
                </a:cubicBezTo>
                <a:lnTo>
                  <a:pt x="214312" y="153122"/>
                </a:lnTo>
                <a:cubicBezTo>
                  <a:pt x="214312" y="153122"/>
                  <a:pt x="214312" y="138835"/>
                  <a:pt x="228600" y="138835"/>
                </a:cubicBezTo>
                <a:moveTo>
                  <a:pt x="185737" y="653185"/>
                </a:moveTo>
                <a:lnTo>
                  <a:pt x="185737" y="553172"/>
                </a:lnTo>
                <a:cubicBezTo>
                  <a:pt x="185737" y="513719"/>
                  <a:pt x="217721" y="481735"/>
                  <a:pt x="257175" y="481735"/>
                </a:cubicBezTo>
                <a:cubicBezTo>
                  <a:pt x="296628" y="481735"/>
                  <a:pt x="328612" y="513719"/>
                  <a:pt x="328612" y="553172"/>
                </a:cubicBezTo>
                <a:lnTo>
                  <a:pt x="328612" y="653185"/>
                </a:lnTo>
                <a:moveTo>
                  <a:pt x="42862" y="381722"/>
                </a:moveTo>
                <a:lnTo>
                  <a:pt x="342900" y="381722"/>
                </a:lnTo>
              </a:path>
            </a:pathLst>
          </a:custGeom>
          <a:noFill/>
          <a:ln w="14287">
            <a:solidFill>
              <a:srgbClr val="E0CB15"/>
            </a:solidFill>
          </a:ln>
        </p:spPr>
        <p:txBody>
          <a:bodyPr rtlCol="0" anchor="ctr"/>
          <a:lstStyle/>
          <a:p>
            <a:pPr algn="ctr"/>
            <a:endParaRPr/>
          </a:p>
        </p:txBody>
      </p:sp>
      <p:sp>
        <p:nvSpPr>
          <p:cNvPr id="47" name="Rounded Rectangle 15">
            <a:extLst>
              <a:ext uri="{FF2B5EF4-FFF2-40B4-BE49-F238E27FC236}">
                <a16:creationId xmlns:a16="http://schemas.microsoft.com/office/drawing/2014/main" id="{B539132A-EDA3-EEE0-CE38-966A7ED02D45}"/>
              </a:ext>
            </a:extLst>
          </p:cNvPr>
          <p:cNvSpPr/>
          <p:nvPr/>
        </p:nvSpPr>
        <p:spPr>
          <a:xfrm>
            <a:off x="6733730" y="4760118"/>
            <a:ext cx="671512" cy="659596"/>
          </a:xfrm>
          <a:custGeom>
            <a:avLst/>
            <a:gdLst/>
            <a:ahLst/>
            <a:cxnLst/>
            <a:rect l="0" t="0" r="0" b="0"/>
            <a:pathLst>
              <a:path w="671512" h="659596">
                <a:moveTo>
                  <a:pt x="328612" y="430996"/>
                </a:moveTo>
                <a:lnTo>
                  <a:pt x="114300" y="430996"/>
                </a:lnTo>
                <a:cubicBezTo>
                  <a:pt x="106409" y="430996"/>
                  <a:pt x="100012" y="424600"/>
                  <a:pt x="100012" y="416709"/>
                </a:cubicBezTo>
                <a:lnTo>
                  <a:pt x="100012" y="230971"/>
                </a:lnTo>
                <a:moveTo>
                  <a:pt x="14287" y="230971"/>
                </a:moveTo>
                <a:lnTo>
                  <a:pt x="238258" y="33347"/>
                </a:lnTo>
                <a:cubicBezTo>
                  <a:pt x="249063" y="23803"/>
                  <a:pt x="265286" y="23803"/>
                  <a:pt x="276091" y="33347"/>
                </a:cubicBezTo>
                <a:lnTo>
                  <a:pt x="500062" y="230971"/>
                </a:lnTo>
                <a:moveTo>
                  <a:pt x="214312" y="430996"/>
                </a:moveTo>
                <a:lnTo>
                  <a:pt x="214312" y="330984"/>
                </a:lnTo>
                <a:cubicBezTo>
                  <a:pt x="214312" y="307311"/>
                  <a:pt x="233502" y="288121"/>
                  <a:pt x="257175" y="288121"/>
                </a:cubicBezTo>
                <a:cubicBezTo>
                  <a:pt x="280847" y="288121"/>
                  <a:pt x="300037" y="307311"/>
                  <a:pt x="300037" y="330984"/>
                </a:cubicBezTo>
                <a:lnTo>
                  <a:pt x="300037" y="430996"/>
                </a:lnTo>
                <a:moveTo>
                  <a:pt x="0" y="0"/>
                </a:moveTo>
                <a:moveTo>
                  <a:pt x="328612" y="659596"/>
                </a:moveTo>
                <a:lnTo>
                  <a:pt x="252803" y="557383"/>
                </a:lnTo>
                <a:cubicBezTo>
                  <a:pt x="237664" y="539180"/>
                  <a:pt x="240151" y="512150"/>
                  <a:pt x="258356" y="497014"/>
                </a:cubicBezTo>
                <a:cubicBezTo>
                  <a:pt x="276562" y="481878"/>
                  <a:pt x="303592" y="484369"/>
                  <a:pt x="318725" y="502577"/>
                </a:cubicBezTo>
                <a:lnTo>
                  <a:pt x="385762" y="583215"/>
                </a:lnTo>
                <a:lnTo>
                  <a:pt x="385762" y="302409"/>
                </a:lnTo>
                <a:cubicBezTo>
                  <a:pt x="385762" y="278736"/>
                  <a:pt x="404952" y="259546"/>
                  <a:pt x="428625" y="259546"/>
                </a:cubicBezTo>
                <a:cubicBezTo>
                  <a:pt x="452297" y="259546"/>
                  <a:pt x="471487" y="278736"/>
                  <a:pt x="471487" y="302409"/>
                </a:cubicBezTo>
                <a:lnTo>
                  <a:pt x="471487" y="488146"/>
                </a:lnTo>
                <a:lnTo>
                  <a:pt x="557212" y="488146"/>
                </a:lnTo>
                <a:cubicBezTo>
                  <a:pt x="620338" y="488146"/>
                  <a:pt x="671512" y="539320"/>
                  <a:pt x="671512" y="602446"/>
                </a:cubicBezTo>
                <a:lnTo>
                  <a:pt x="671512" y="659596"/>
                </a:lnTo>
              </a:path>
            </a:pathLst>
          </a:custGeom>
          <a:noFill/>
          <a:ln w="14287">
            <a:solidFill>
              <a:srgbClr val="DE8431"/>
            </a:solidFill>
          </a:ln>
        </p:spPr>
        <p:txBody>
          <a:bodyPr rtlCol="0" anchor="ctr"/>
          <a:lstStyle/>
          <a:p>
            <a:pPr algn="ctr"/>
            <a:endParaRPr/>
          </a:p>
        </p:txBody>
      </p:sp>
      <p:sp>
        <p:nvSpPr>
          <p:cNvPr id="48" name="Rounded Rectangle 16">
            <a:extLst>
              <a:ext uri="{FF2B5EF4-FFF2-40B4-BE49-F238E27FC236}">
                <a16:creationId xmlns:a16="http://schemas.microsoft.com/office/drawing/2014/main" id="{4FD4FCCD-7074-AB6E-15B6-78A562833AE9}"/>
              </a:ext>
            </a:extLst>
          </p:cNvPr>
          <p:cNvSpPr/>
          <p:nvPr/>
        </p:nvSpPr>
        <p:spPr>
          <a:xfrm>
            <a:off x="8348217" y="4774405"/>
            <a:ext cx="657225" cy="657225"/>
          </a:xfrm>
          <a:custGeom>
            <a:avLst/>
            <a:gdLst/>
            <a:ahLst/>
            <a:cxnLst/>
            <a:rect l="0" t="0" r="0" b="0"/>
            <a:pathLst>
              <a:path w="657225" h="657225">
                <a:moveTo>
                  <a:pt x="300037" y="371475"/>
                </a:moveTo>
                <a:cubicBezTo>
                  <a:pt x="300037" y="387256"/>
                  <a:pt x="312830" y="400050"/>
                  <a:pt x="328612" y="400050"/>
                </a:cubicBezTo>
                <a:cubicBezTo>
                  <a:pt x="344394" y="400050"/>
                  <a:pt x="357187" y="387256"/>
                  <a:pt x="357187" y="371475"/>
                </a:cubicBezTo>
                <a:cubicBezTo>
                  <a:pt x="357187" y="355693"/>
                  <a:pt x="344394" y="342900"/>
                  <a:pt x="328612" y="342900"/>
                </a:cubicBezTo>
                <a:cubicBezTo>
                  <a:pt x="312830" y="342900"/>
                  <a:pt x="300037" y="355693"/>
                  <a:pt x="300037" y="371475"/>
                </a:cubicBezTo>
                <a:close/>
                <a:moveTo>
                  <a:pt x="352872" y="260946"/>
                </a:moveTo>
                <a:lnTo>
                  <a:pt x="361302" y="288607"/>
                </a:lnTo>
                <a:cubicBezTo>
                  <a:pt x="364189" y="298141"/>
                  <a:pt x="373967" y="303811"/>
                  <a:pt x="383676" y="301580"/>
                </a:cubicBezTo>
                <a:lnTo>
                  <a:pt x="411708" y="295065"/>
                </a:lnTo>
                <a:cubicBezTo>
                  <a:pt x="422618" y="292615"/>
                  <a:pt x="433852" y="297553"/>
                  <a:pt x="439423" y="307247"/>
                </a:cubicBezTo>
                <a:cubicBezTo>
                  <a:pt x="444995" y="316942"/>
                  <a:pt x="443606" y="329134"/>
                  <a:pt x="435997" y="337327"/>
                </a:cubicBezTo>
                <a:lnTo>
                  <a:pt x="416366" y="358501"/>
                </a:lnTo>
                <a:cubicBezTo>
                  <a:pt x="409598" y="365826"/>
                  <a:pt x="409598" y="377123"/>
                  <a:pt x="416366" y="384448"/>
                </a:cubicBezTo>
                <a:lnTo>
                  <a:pt x="435997" y="405622"/>
                </a:lnTo>
                <a:cubicBezTo>
                  <a:pt x="443606" y="413815"/>
                  <a:pt x="444995" y="426007"/>
                  <a:pt x="439423" y="435702"/>
                </a:cubicBezTo>
                <a:cubicBezTo>
                  <a:pt x="433852" y="445396"/>
                  <a:pt x="422618" y="450334"/>
                  <a:pt x="411708" y="447884"/>
                </a:cubicBezTo>
                <a:lnTo>
                  <a:pt x="383676" y="441369"/>
                </a:lnTo>
                <a:cubicBezTo>
                  <a:pt x="373967" y="439138"/>
                  <a:pt x="364189" y="444808"/>
                  <a:pt x="361302" y="454342"/>
                </a:cubicBezTo>
                <a:lnTo>
                  <a:pt x="352872" y="482003"/>
                </a:lnTo>
                <a:cubicBezTo>
                  <a:pt x="349703" y="492777"/>
                  <a:pt x="339815" y="500176"/>
                  <a:pt x="328583" y="500176"/>
                </a:cubicBezTo>
                <a:cubicBezTo>
                  <a:pt x="317352" y="500176"/>
                  <a:pt x="307464" y="492777"/>
                  <a:pt x="304295" y="482003"/>
                </a:cubicBezTo>
                <a:lnTo>
                  <a:pt x="295865" y="454342"/>
                </a:lnTo>
                <a:cubicBezTo>
                  <a:pt x="292978" y="444808"/>
                  <a:pt x="283200" y="439138"/>
                  <a:pt x="273491" y="441369"/>
                </a:cubicBezTo>
                <a:lnTo>
                  <a:pt x="245459" y="447884"/>
                </a:lnTo>
                <a:cubicBezTo>
                  <a:pt x="234549" y="450334"/>
                  <a:pt x="223315" y="445396"/>
                  <a:pt x="217743" y="435702"/>
                </a:cubicBezTo>
                <a:cubicBezTo>
                  <a:pt x="212172" y="426007"/>
                  <a:pt x="213561" y="413815"/>
                  <a:pt x="221170" y="405622"/>
                </a:cubicBezTo>
                <a:lnTo>
                  <a:pt x="240801" y="384448"/>
                </a:lnTo>
                <a:cubicBezTo>
                  <a:pt x="247569" y="377123"/>
                  <a:pt x="247569" y="365826"/>
                  <a:pt x="240801" y="358501"/>
                </a:cubicBezTo>
                <a:lnTo>
                  <a:pt x="221170" y="337327"/>
                </a:lnTo>
                <a:cubicBezTo>
                  <a:pt x="213561" y="329134"/>
                  <a:pt x="212172" y="316942"/>
                  <a:pt x="217743" y="307247"/>
                </a:cubicBezTo>
                <a:cubicBezTo>
                  <a:pt x="223315" y="297553"/>
                  <a:pt x="234549" y="292615"/>
                  <a:pt x="245459" y="295065"/>
                </a:cubicBezTo>
                <a:lnTo>
                  <a:pt x="273491" y="301580"/>
                </a:lnTo>
                <a:cubicBezTo>
                  <a:pt x="283200" y="303811"/>
                  <a:pt x="292978" y="298141"/>
                  <a:pt x="295865" y="288607"/>
                </a:cubicBezTo>
                <a:lnTo>
                  <a:pt x="304295" y="260946"/>
                </a:lnTo>
                <a:cubicBezTo>
                  <a:pt x="307464" y="250172"/>
                  <a:pt x="317352" y="242773"/>
                  <a:pt x="328583" y="242773"/>
                </a:cubicBezTo>
                <a:cubicBezTo>
                  <a:pt x="339815" y="242773"/>
                  <a:pt x="349703" y="250172"/>
                  <a:pt x="352872" y="260946"/>
                </a:cubicBezTo>
                <a:close/>
                <a:moveTo>
                  <a:pt x="278606" y="50006"/>
                </a:moveTo>
                <a:cubicBezTo>
                  <a:pt x="278606" y="22388"/>
                  <a:pt x="300994" y="0"/>
                  <a:pt x="328612" y="0"/>
                </a:cubicBezTo>
                <a:cubicBezTo>
                  <a:pt x="356230" y="0"/>
                  <a:pt x="378618" y="22388"/>
                  <a:pt x="378618" y="50006"/>
                </a:cubicBezTo>
                <a:cubicBezTo>
                  <a:pt x="378618" y="77623"/>
                  <a:pt x="356230" y="100012"/>
                  <a:pt x="328612" y="100012"/>
                </a:cubicBezTo>
                <a:cubicBezTo>
                  <a:pt x="300994" y="100012"/>
                  <a:pt x="278606" y="77623"/>
                  <a:pt x="278606" y="50006"/>
                </a:cubicBezTo>
                <a:close/>
                <a:moveTo>
                  <a:pt x="228600" y="200025"/>
                </a:moveTo>
                <a:cubicBezTo>
                  <a:pt x="240257" y="154307"/>
                  <a:pt x="281432" y="122315"/>
                  <a:pt x="328612" y="122315"/>
                </a:cubicBezTo>
                <a:cubicBezTo>
                  <a:pt x="375792" y="122315"/>
                  <a:pt x="416967" y="154307"/>
                  <a:pt x="428625" y="200025"/>
                </a:cubicBezTo>
                <a:moveTo>
                  <a:pt x="557212" y="457200"/>
                </a:moveTo>
                <a:cubicBezTo>
                  <a:pt x="584830" y="457200"/>
                  <a:pt x="607218" y="479588"/>
                  <a:pt x="607218" y="507206"/>
                </a:cubicBezTo>
                <a:cubicBezTo>
                  <a:pt x="607218" y="534823"/>
                  <a:pt x="584830" y="557212"/>
                  <a:pt x="557212" y="557212"/>
                </a:cubicBezTo>
                <a:cubicBezTo>
                  <a:pt x="529594" y="557212"/>
                  <a:pt x="507206" y="534823"/>
                  <a:pt x="507206" y="507206"/>
                </a:cubicBezTo>
                <a:cubicBezTo>
                  <a:pt x="507206" y="479588"/>
                  <a:pt x="529594" y="457200"/>
                  <a:pt x="557212" y="457200"/>
                </a:cubicBezTo>
                <a:close/>
                <a:moveTo>
                  <a:pt x="457200" y="657225"/>
                </a:moveTo>
                <a:cubicBezTo>
                  <a:pt x="468857" y="611507"/>
                  <a:pt x="510032" y="579515"/>
                  <a:pt x="557212" y="579515"/>
                </a:cubicBezTo>
                <a:cubicBezTo>
                  <a:pt x="604392" y="579515"/>
                  <a:pt x="645567" y="611507"/>
                  <a:pt x="657225" y="657225"/>
                </a:cubicBezTo>
                <a:moveTo>
                  <a:pt x="100012" y="457200"/>
                </a:moveTo>
                <a:cubicBezTo>
                  <a:pt x="127630" y="457200"/>
                  <a:pt x="150018" y="479588"/>
                  <a:pt x="150018" y="507206"/>
                </a:cubicBezTo>
                <a:cubicBezTo>
                  <a:pt x="150018" y="534823"/>
                  <a:pt x="127630" y="557212"/>
                  <a:pt x="100012" y="557212"/>
                </a:cubicBezTo>
                <a:cubicBezTo>
                  <a:pt x="72394" y="557212"/>
                  <a:pt x="50006" y="534823"/>
                  <a:pt x="50006" y="507206"/>
                </a:cubicBezTo>
                <a:cubicBezTo>
                  <a:pt x="50006" y="479588"/>
                  <a:pt x="72394" y="457200"/>
                  <a:pt x="100012" y="457200"/>
                </a:cubicBezTo>
                <a:close/>
                <a:moveTo>
                  <a:pt x="0" y="657225"/>
                </a:moveTo>
                <a:cubicBezTo>
                  <a:pt x="11657" y="611507"/>
                  <a:pt x="52832" y="579515"/>
                  <a:pt x="100012" y="579515"/>
                </a:cubicBezTo>
                <a:cubicBezTo>
                  <a:pt x="147192" y="579515"/>
                  <a:pt x="188367" y="611507"/>
                  <a:pt x="200025" y="657225"/>
                </a:cubicBezTo>
                <a:moveTo>
                  <a:pt x="415766" y="585787"/>
                </a:moveTo>
                <a:cubicBezTo>
                  <a:pt x="359223" y="604830"/>
                  <a:pt x="298000" y="604830"/>
                  <a:pt x="241458" y="585787"/>
                </a:cubicBezTo>
                <a:moveTo>
                  <a:pt x="449999" y="85725"/>
                </a:moveTo>
                <a:cubicBezTo>
                  <a:pt x="555957" y="138815"/>
                  <a:pt x="615313" y="254430"/>
                  <a:pt x="596703" y="371475"/>
                </a:cubicBezTo>
                <a:moveTo>
                  <a:pt x="60521" y="371475"/>
                </a:moveTo>
                <a:cubicBezTo>
                  <a:pt x="41911" y="254415"/>
                  <a:pt x="101295" y="138791"/>
                  <a:pt x="207283" y="85725"/>
                </a:cubicBezTo>
              </a:path>
            </a:pathLst>
          </a:custGeom>
          <a:noFill/>
          <a:ln w="14287">
            <a:solidFill>
              <a:srgbClr val="E55753"/>
            </a:solidFill>
          </a:ln>
        </p:spPr>
        <p:txBody>
          <a:bodyPr rtlCol="0" anchor="ctr"/>
          <a:lstStyle/>
          <a:p>
            <a:pPr algn="ctr"/>
            <a:endParaRPr/>
          </a:p>
        </p:txBody>
      </p:sp>
      <p:sp>
        <p:nvSpPr>
          <p:cNvPr id="10" name="ZoneTexte 9">
            <a:extLst>
              <a:ext uri="{FF2B5EF4-FFF2-40B4-BE49-F238E27FC236}">
                <a16:creationId xmlns:a16="http://schemas.microsoft.com/office/drawing/2014/main" id="{DFD33CB1-CECC-8519-167B-36CC3BF7763A}"/>
              </a:ext>
            </a:extLst>
          </p:cNvPr>
          <p:cNvSpPr txBox="1"/>
          <p:nvPr/>
        </p:nvSpPr>
        <p:spPr>
          <a:xfrm>
            <a:off x="-8132" y="12525136"/>
            <a:ext cx="9609332"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4. 4</a:t>
            </a:r>
            <a:r>
              <a:rPr lang="fr-FR" sz="1000" i="1">
                <a:solidFill>
                  <a:schemeClr val="tx2">
                    <a:lumMod val="75000"/>
                    <a:lumOff val="25000"/>
                  </a:schemeClr>
                </a:solidFill>
                <a:latin typeface="Jost Light" pitchFamily="2" charset="0"/>
                <a:ea typeface="Jost Light" pitchFamily="2" charset="0"/>
              </a:rPr>
              <a:t>. Systématiser les foncières (solidaires)</a:t>
            </a:r>
            <a:endParaRPr lang="fr-FR" sz="1000" b="1" i="1">
              <a:latin typeface="Jost Light" pitchFamily="2" charset="0"/>
              <a:ea typeface="Jost Light" pitchFamily="2" charset="0"/>
            </a:endParaRPr>
          </a:p>
        </p:txBody>
      </p:sp>
      <p:pic>
        <p:nvPicPr>
          <p:cNvPr id="11" name="Graphique 27">
            <a:extLst>
              <a:ext uri="{FF2B5EF4-FFF2-40B4-BE49-F238E27FC236}">
                <a16:creationId xmlns:a16="http://schemas.microsoft.com/office/drawing/2014/main" id="{C766AB91-59D7-CFFD-EB0A-8FCD32916D7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5332" y="7477066"/>
            <a:ext cx="412682" cy="405973"/>
          </a:xfrm>
          <a:prstGeom prst="rect">
            <a:avLst/>
          </a:prstGeom>
        </p:spPr>
      </p:pic>
      <p:grpSp>
        <p:nvGrpSpPr>
          <p:cNvPr id="45" name="Group 44">
            <a:extLst>
              <a:ext uri="{FF2B5EF4-FFF2-40B4-BE49-F238E27FC236}">
                <a16:creationId xmlns:a16="http://schemas.microsoft.com/office/drawing/2014/main" id="{26A1361A-75B7-D20F-1824-0785BF910948}"/>
              </a:ext>
            </a:extLst>
          </p:cNvPr>
          <p:cNvGrpSpPr/>
          <p:nvPr/>
        </p:nvGrpSpPr>
        <p:grpSpPr>
          <a:xfrm>
            <a:off x="5484330" y="2613325"/>
            <a:ext cx="3655188" cy="719050"/>
            <a:chOff x="5484330" y="2613325"/>
            <a:chExt cx="3655188" cy="719050"/>
          </a:xfrm>
        </p:grpSpPr>
        <p:sp>
          <p:nvSpPr>
            <p:cNvPr id="19" name="Rectangle : coins arrondis 17">
              <a:extLst>
                <a:ext uri="{FF2B5EF4-FFF2-40B4-BE49-F238E27FC236}">
                  <a16:creationId xmlns:a16="http://schemas.microsoft.com/office/drawing/2014/main" id="{A10C9E99-3BD4-2E81-1E27-68CFD2DA775B}"/>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23" name="Star: 5 Points 22">
              <a:extLst>
                <a:ext uri="{FF2B5EF4-FFF2-40B4-BE49-F238E27FC236}">
                  <a16:creationId xmlns:a16="http://schemas.microsoft.com/office/drawing/2014/main" id="{98F70628-6DF3-7C18-4BB2-927F84053D00}"/>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Star: 5 Points 28">
              <a:extLst>
                <a:ext uri="{FF2B5EF4-FFF2-40B4-BE49-F238E27FC236}">
                  <a16:creationId xmlns:a16="http://schemas.microsoft.com/office/drawing/2014/main" id="{356EA93B-AF71-3C73-6941-AF4FF5B1C5D2}"/>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Star: 5 Points 29">
              <a:extLst>
                <a:ext uri="{FF2B5EF4-FFF2-40B4-BE49-F238E27FC236}">
                  <a16:creationId xmlns:a16="http://schemas.microsoft.com/office/drawing/2014/main" id="{2023128D-B548-35BA-4322-B53AFB7D5A6E}"/>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Star: 5 Points 41">
              <a:extLst>
                <a:ext uri="{FF2B5EF4-FFF2-40B4-BE49-F238E27FC236}">
                  <a16:creationId xmlns:a16="http://schemas.microsoft.com/office/drawing/2014/main" id="{31597B2A-6B79-A286-7E06-FFA3B6F1E1EF}"/>
                </a:ext>
              </a:extLst>
            </p:cNvPr>
            <p:cNvSpPr/>
            <p:nvPr/>
          </p:nvSpPr>
          <p:spPr>
            <a:xfrm>
              <a:off x="7418374"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Star: 5 Points 43">
              <a:extLst>
                <a:ext uri="{FF2B5EF4-FFF2-40B4-BE49-F238E27FC236}">
                  <a16:creationId xmlns:a16="http://schemas.microsoft.com/office/drawing/2014/main" id="{414C791A-F9B9-AF61-5649-A3EEDDD8DDEF}"/>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4595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447A-16C5-587C-148F-FEFD4AA7D7DA}"/>
            </a:ext>
          </a:extLst>
        </p:cNvPr>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CC50C5D4-EB61-95B8-F948-E329E5D3AFB3}"/>
              </a:ext>
            </a:extLst>
          </p:cNvPr>
          <p:cNvSpPr/>
          <p:nvPr/>
        </p:nvSpPr>
        <p:spPr>
          <a:xfrm>
            <a:off x="294369" y="8596314"/>
            <a:ext cx="3756931" cy="2942491"/>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a:solidFill>
                  <a:schemeClr val="tx1"/>
                </a:solidFill>
                <a:latin typeface="Jost"/>
                <a:ea typeface="Jost" pitchFamily="2" charset="0"/>
              </a:rPr>
              <a:t>Etablissements Publics Foncier</a:t>
            </a:r>
          </a:p>
          <a:p>
            <a:pPr marL="285750" indent="-285750">
              <a:buFont typeface="Arial" panose="020B0604020202020204" pitchFamily="34" charset="0"/>
              <a:buChar char="•"/>
            </a:pPr>
            <a:r>
              <a:rPr lang="fr-FR">
                <a:solidFill>
                  <a:schemeClr val="tx1"/>
                </a:solidFill>
                <a:latin typeface="Jost"/>
                <a:ea typeface="Jost" pitchFamily="2" charset="0"/>
              </a:rPr>
              <a:t>Bailleurs, foncières, aménageurs</a:t>
            </a:r>
          </a:p>
          <a:p>
            <a:pPr marL="285750" indent="-285750">
              <a:buFont typeface="Arial" panose="020B0604020202020204" pitchFamily="34" charset="0"/>
              <a:buChar char="•"/>
            </a:pPr>
            <a:r>
              <a:rPr lang="fr-FR">
                <a:solidFill>
                  <a:schemeClr val="tx1"/>
                </a:solidFill>
                <a:latin typeface="Jost"/>
                <a:ea typeface="Jost" pitchFamily="2" charset="0"/>
              </a:rPr>
              <a:t>Pôles Territoriaux de Coopération Economique</a:t>
            </a:r>
          </a:p>
          <a:p>
            <a:pPr marL="285750" indent="-285750">
              <a:buFont typeface="Arial" panose="020B0604020202020204" pitchFamily="34" charset="0"/>
              <a:buChar char="•"/>
            </a:pPr>
            <a:r>
              <a:rPr lang="fr-FR">
                <a:solidFill>
                  <a:schemeClr val="tx1"/>
                </a:solidFill>
                <a:latin typeface="Jost"/>
                <a:ea typeface="Jost" pitchFamily="2" charset="0"/>
              </a:rPr>
              <a:t>Chambres de Commerce</a:t>
            </a:r>
          </a:p>
          <a:p>
            <a:pPr marL="285750" indent="-285750">
              <a:buFont typeface="Arial" panose="020B0604020202020204" pitchFamily="34" charset="0"/>
              <a:buChar char="•"/>
            </a:pPr>
            <a:r>
              <a:rPr lang="fr-FR">
                <a:solidFill>
                  <a:schemeClr val="tx1"/>
                </a:solidFill>
                <a:latin typeface="Jost"/>
                <a:ea typeface="Jost" pitchFamily="2" charset="0"/>
              </a:rPr>
              <a:t>Financeurs : Crédit Coopératif</a:t>
            </a:r>
          </a:p>
          <a:p>
            <a:pPr marL="285750" indent="-285750">
              <a:buFont typeface="Arial" panose="020B0604020202020204" pitchFamily="34" charset="0"/>
              <a:buChar char="•"/>
            </a:pPr>
            <a:endParaRPr lang="fr-FR">
              <a:solidFill>
                <a:schemeClr val="tx1"/>
              </a:solidFill>
              <a:latin typeface="Jost" pitchFamily="2" charset="0"/>
              <a:ea typeface="Jost" pitchFamily="2" charset="0"/>
            </a:endParaRPr>
          </a:p>
        </p:txBody>
      </p:sp>
      <p:pic>
        <p:nvPicPr>
          <p:cNvPr id="40" name="Image 39" descr="Une image contenant noir, obscurité&#10;&#10;Description générée automatiquement">
            <a:extLst>
              <a:ext uri="{FF2B5EF4-FFF2-40B4-BE49-F238E27FC236}">
                <a16:creationId xmlns:a16="http://schemas.microsoft.com/office/drawing/2014/main" id="{E9A4EE1C-44A3-82B8-A03D-2DF2AC920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1824" y="460376"/>
            <a:ext cx="720223" cy="531160"/>
          </a:xfrm>
          <a:prstGeom prst="rect">
            <a:avLst/>
          </a:prstGeom>
          <a:noFill/>
          <a:ln cap="flat">
            <a:noFill/>
          </a:ln>
        </p:spPr>
      </p:pic>
      <p:pic>
        <p:nvPicPr>
          <p:cNvPr id="41" name="Image 40">
            <a:extLst>
              <a:ext uri="{FF2B5EF4-FFF2-40B4-BE49-F238E27FC236}">
                <a16:creationId xmlns:a16="http://schemas.microsoft.com/office/drawing/2014/main" id="{07B53259-7C6D-57F7-6C17-5E4E887F1D7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26288" y="462749"/>
            <a:ext cx="1214935" cy="537375"/>
          </a:xfrm>
          <a:prstGeom prst="rect">
            <a:avLst/>
          </a:prstGeom>
        </p:spPr>
      </p:pic>
      <p:sp>
        <p:nvSpPr>
          <p:cNvPr id="42" name="Rectangle 41">
            <a:extLst>
              <a:ext uri="{FF2B5EF4-FFF2-40B4-BE49-F238E27FC236}">
                <a16:creationId xmlns:a16="http://schemas.microsoft.com/office/drawing/2014/main" id="{C6912D77-6E0B-069B-C558-DFF9EBD64D62}"/>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40A43668-9BE3-6586-226D-690700777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7567" y="421076"/>
            <a:ext cx="851202" cy="579049"/>
          </a:xfrm>
          <a:prstGeom prst="rect">
            <a:avLst/>
          </a:prstGeom>
        </p:spPr>
      </p:pic>
      <p:sp>
        <p:nvSpPr>
          <p:cNvPr id="8" name="ZoneTexte 7">
            <a:extLst>
              <a:ext uri="{FF2B5EF4-FFF2-40B4-BE49-F238E27FC236}">
                <a16:creationId xmlns:a16="http://schemas.microsoft.com/office/drawing/2014/main" id="{D82C481A-2E89-03CE-1692-F9A52CFB61D9}"/>
              </a:ext>
            </a:extLst>
          </p:cNvPr>
          <p:cNvSpPr txBox="1"/>
          <p:nvPr/>
        </p:nvSpPr>
        <p:spPr>
          <a:xfrm>
            <a:off x="5289121" y="303659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3" name="Graphique 12">
            <a:extLst>
              <a:ext uri="{FF2B5EF4-FFF2-40B4-BE49-F238E27FC236}">
                <a16:creationId xmlns:a16="http://schemas.microsoft.com/office/drawing/2014/main" id="{E7FD061B-9275-E6A7-B2B3-830DAEF67F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9908" y="3025686"/>
            <a:ext cx="359213" cy="359213"/>
          </a:xfrm>
          <a:prstGeom prst="rect">
            <a:avLst/>
          </a:prstGeom>
        </p:spPr>
      </p:pic>
      <p:grpSp>
        <p:nvGrpSpPr>
          <p:cNvPr id="14" name="Groupe 13">
            <a:extLst>
              <a:ext uri="{FF2B5EF4-FFF2-40B4-BE49-F238E27FC236}">
                <a16:creationId xmlns:a16="http://schemas.microsoft.com/office/drawing/2014/main" id="{5F0869F3-A255-DD20-10A0-95D193E56186}"/>
              </a:ext>
            </a:extLst>
          </p:cNvPr>
          <p:cNvGrpSpPr/>
          <p:nvPr/>
        </p:nvGrpSpPr>
        <p:grpSpPr>
          <a:xfrm>
            <a:off x="344851" y="3959073"/>
            <a:ext cx="5320709" cy="4093359"/>
            <a:chOff x="344851" y="3959073"/>
            <a:chExt cx="5320709" cy="4093359"/>
          </a:xfrm>
        </p:grpSpPr>
        <p:pic>
          <p:nvPicPr>
            <p:cNvPr id="17" name="Image 16">
              <a:extLst>
                <a:ext uri="{FF2B5EF4-FFF2-40B4-BE49-F238E27FC236}">
                  <a16:creationId xmlns:a16="http://schemas.microsoft.com/office/drawing/2014/main" id="{B59381A8-D2CC-CC05-C475-3C882F58A85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18" name="ZoneTexte 17">
              <a:extLst>
                <a:ext uri="{FF2B5EF4-FFF2-40B4-BE49-F238E27FC236}">
                  <a16:creationId xmlns:a16="http://schemas.microsoft.com/office/drawing/2014/main" id="{2649A21C-6DA2-C5F8-D68D-C386CC34AF3B}"/>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19" name="ZoneTexte 18">
              <a:extLst>
                <a:ext uri="{FF2B5EF4-FFF2-40B4-BE49-F238E27FC236}">
                  <a16:creationId xmlns:a16="http://schemas.microsoft.com/office/drawing/2014/main" id="{9EA8BDF6-0D25-F0F5-9289-D8E2EE1D2AD1}"/>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20" name="ZoneTexte 19">
              <a:extLst>
                <a:ext uri="{FF2B5EF4-FFF2-40B4-BE49-F238E27FC236}">
                  <a16:creationId xmlns:a16="http://schemas.microsoft.com/office/drawing/2014/main" id="{D5262518-16FC-E29D-32CF-C2A9F26FB5E7}"/>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21" name="ZoneTexte 20">
              <a:extLst>
                <a:ext uri="{FF2B5EF4-FFF2-40B4-BE49-F238E27FC236}">
                  <a16:creationId xmlns:a16="http://schemas.microsoft.com/office/drawing/2014/main" id="{43B41B00-D6A9-15DF-2058-E73D3AF912F5}"/>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22" name="ZoneTexte 21">
            <a:extLst>
              <a:ext uri="{FF2B5EF4-FFF2-40B4-BE49-F238E27FC236}">
                <a16:creationId xmlns:a16="http://schemas.microsoft.com/office/drawing/2014/main" id="{C4C34AF0-3046-A7BE-2654-C9AA90678472}"/>
              </a:ext>
            </a:extLst>
          </p:cNvPr>
          <p:cNvSpPr txBox="1"/>
          <p:nvPr/>
        </p:nvSpPr>
        <p:spPr>
          <a:xfrm>
            <a:off x="-8132" y="12525136"/>
            <a:ext cx="9609332"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4. 4</a:t>
            </a:r>
            <a:r>
              <a:rPr lang="fr-FR" sz="1000" i="1">
                <a:solidFill>
                  <a:schemeClr val="tx2">
                    <a:lumMod val="75000"/>
                    <a:lumOff val="25000"/>
                  </a:schemeClr>
                </a:solidFill>
                <a:latin typeface="Jost Light" pitchFamily="2" charset="0"/>
                <a:ea typeface="Jost Light" pitchFamily="2" charset="0"/>
              </a:rPr>
              <a:t>. Systématiser les foncières (solidaires)</a:t>
            </a:r>
            <a:endParaRPr lang="fr-FR" sz="1000" b="1" i="1">
              <a:latin typeface="Jost Light" pitchFamily="2" charset="0"/>
              <a:ea typeface="Jost Light" pitchFamily="2" charset="0"/>
            </a:endParaRPr>
          </a:p>
        </p:txBody>
      </p:sp>
      <p:sp>
        <p:nvSpPr>
          <p:cNvPr id="26" name="TextBox 14">
            <a:extLst>
              <a:ext uri="{FF2B5EF4-FFF2-40B4-BE49-F238E27FC236}">
                <a16:creationId xmlns:a16="http://schemas.microsoft.com/office/drawing/2014/main" id="{88EF67CD-D9EC-BF05-DF72-E7F38A2265B6}"/>
              </a:ext>
            </a:extLst>
          </p:cNvPr>
          <p:cNvSpPr txBox="1"/>
          <p:nvPr/>
        </p:nvSpPr>
        <p:spPr>
          <a:xfrm>
            <a:off x="4649429" y="4893326"/>
            <a:ext cx="4645022" cy="715089"/>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pPr algn="just"/>
            <a:r>
              <a:rPr lang="fr-FR">
                <a:latin typeface="Jost"/>
              </a:rPr>
              <a:t>capacité du territoire à </a:t>
            </a:r>
            <a:r>
              <a:rPr lang="fr-FR" b="1">
                <a:latin typeface="Jost"/>
              </a:rPr>
              <a:t>anticiper les perturbations économiques</a:t>
            </a:r>
            <a:r>
              <a:rPr lang="fr-FR">
                <a:latin typeface="Jost"/>
              </a:rPr>
              <a:t> et d’y répondre en maîtrisant la spéculation foncière </a:t>
            </a:r>
            <a:endParaRPr lang="fr-FR"/>
          </a:p>
        </p:txBody>
      </p:sp>
      <p:sp>
        <p:nvSpPr>
          <p:cNvPr id="27" name="TextBox 17">
            <a:extLst>
              <a:ext uri="{FF2B5EF4-FFF2-40B4-BE49-F238E27FC236}">
                <a16:creationId xmlns:a16="http://schemas.microsoft.com/office/drawing/2014/main" id="{EB4E46C8-1823-4947-4B0E-93D5D19041D7}"/>
              </a:ext>
            </a:extLst>
          </p:cNvPr>
          <p:cNvSpPr txBox="1"/>
          <p:nvPr/>
        </p:nvSpPr>
        <p:spPr>
          <a:xfrm>
            <a:off x="4656138" y="6418189"/>
            <a:ext cx="4645020" cy="715089"/>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Dynamiser l’économie locale en facilitant l’installation d’entreprises, en </a:t>
            </a:r>
            <a:r>
              <a:rPr lang="fr-FR" b="1"/>
              <a:t>valorisant le patrimoine existant </a:t>
            </a:r>
            <a:r>
              <a:rPr lang="fr-FR"/>
              <a:t>et en renforçant l’attractivité du territoire.</a:t>
            </a:r>
          </a:p>
        </p:txBody>
      </p:sp>
      <p:sp>
        <p:nvSpPr>
          <p:cNvPr id="28" name="TextBox 14">
            <a:extLst>
              <a:ext uri="{FF2B5EF4-FFF2-40B4-BE49-F238E27FC236}">
                <a16:creationId xmlns:a16="http://schemas.microsoft.com/office/drawing/2014/main" id="{35EC6006-A053-8911-5C5D-08052EEAF7A7}"/>
              </a:ext>
            </a:extLst>
          </p:cNvPr>
          <p:cNvSpPr txBox="1"/>
          <p:nvPr/>
        </p:nvSpPr>
        <p:spPr>
          <a:xfrm>
            <a:off x="4656137" y="4127377"/>
            <a:ext cx="4645021" cy="715089"/>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latin typeface="Jost"/>
              </a:rPr>
              <a:t>Incite à inverser le regard : privilégier  la  coopération, </a:t>
            </a:r>
            <a:r>
              <a:rPr lang="fr-FR" b="1">
                <a:latin typeface="Jost"/>
              </a:rPr>
              <a:t>décorréler le développement territorial de la seule consommation de foncier</a:t>
            </a:r>
          </a:p>
        </p:txBody>
      </p:sp>
      <p:sp>
        <p:nvSpPr>
          <p:cNvPr id="29" name="TextBox 17">
            <a:extLst>
              <a:ext uri="{FF2B5EF4-FFF2-40B4-BE49-F238E27FC236}">
                <a16:creationId xmlns:a16="http://schemas.microsoft.com/office/drawing/2014/main" id="{FBF055E6-8682-5FBC-62F2-4ADFEAA61E2F}"/>
              </a:ext>
            </a:extLst>
          </p:cNvPr>
          <p:cNvSpPr txBox="1"/>
          <p:nvPr/>
        </p:nvSpPr>
        <p:spPr>
          <a:xfrm>
            <a:off x="4656137" y="5889649"/>
            <a:ext cx="4645026" cy="476726"/>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pPr algn="just"/>
            <a:r>
              <a:rPr lang="fr-FR">
                <a:latin typeface="Jost"/>
              </a:rPr>
              <a:t>Une offre adaptée aux </a:t>
            </a:r>
            <a:r>
              <a:rPr lang="fr-FR" b="1">
                <a:latin typeface="Jost"/>
              </a:rPr>
              <a:t>besoins des usagers </a:t>
            </a:r>
            <a:r>
              <a:rPr lang="fr-FR">
                <a:latin typeface="Jost"/>
              </a:rPr>
              <a:t>et consommateurs sur le territoire </a:t>
            </a:r>
          </a:p>
        </p:txBody>
      </p:sp>
      <p:sp>
        <p:nvSpPr>
          <p:cNvPr id="30" name="ZoneTexte 29">
            <a:extLst>
              <a:ext uri="{FF2B5EF4-FFF2-40B4-BE49-F238E27FC236}">
                <a16:creationId xmlns:a16="http://schemas.microsoft.com/office/drawing/2014/main" id="{F1537F44-AE98-3C09-E04A-78D66DAB07E9}"/>
              </a:ext>
            </a:extLst>
          </p:cNvPr>
          <p:cNvSpPr txBox="1"/>
          <p:nvPr/>
        </p:nvSpPr>
        <p:spPr>
          <a:xfrm>
            <a:off x="1046154" y="8657430"/>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31" name="ZoneTexte 30">
            <a:extLst>
              <a:ext uri="{FF2B5EF4-FFF2-40B4-BE49-F238E27FC236}">
                <a16:creationId xmlns:a16="http://schemas.microsoft.com/office/drawing/2014/main" id="{ECF05C55-87E8-BCF6-673F-D1A2F02ED3A4}"/>
              </a:ext>
            </a:extLst>
          </p:cNvPr>
          <p:cNvSpPr txBox="1"/>
          <p:nvPr/>
        </p:nvSpPr>
        <p:spPr>
          <a:xfrm>
            <a:off x="5246508" y="7630357"/>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pic>
        <p:nvPicPr>
          <p:cNvPr id="32" name="Graphique 31">
            <a:extLst>
              <a:ext uri="{FF2B5EF4-FFF2-40B4-BE49-F238E27FC236}">
                <a16:creationId xmlns:a16="http://schemas.microsoft.com/office/drawing/2014/main" id="{53261CFB-A9FF-C0D5-12FA-3158A78594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2230" y="8572180"/>
            <a:ext cx="466583" cy="466583"/>
          </a:xfrm>
          <a:prstGeom prst="rect">
            <a:avLst/>
          </a:prstGeom>
        </p:spPr>
      </p:pic>
      <p:sp>
        <p:nvSpPr>
          <p:cNvPr id="34" name="ZoneTexte 33">
            <a:extLst>
              <a:ext uri="{FF2B5EF4-FFF2-40B4-BE49-F238E27FC236}">
                <a16:creationId xmlns:a16="http://schemas.microsoft.com/office/drawing/2014/main" id="{9C5C6B5D-7B62-5FFA-9216-932E462F52F1}"/>
              </a:ext>
            </a:extLst>
          </p:cNvPr>
          <p:cNvSpPr txBox="1"/>
          <p:nvPr/>
        </p:nvSpPr>
        <p:spPr>
          <a:xfrm>
            <a:off x="302827" y="190316"/>
            <a:ext cx="5264003"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5. 4</a:t>
            </a:r>
            <a:r>
              <a:rPr lang="fr-FR" sz="2800">
                <a:solidFill>
                  <a:schemeClr val="tx2">
                    <a:lumMod val="75000"/>
                    <a:lumOff val="25000"/>
                  </a:schemeClr>
                </a:solidFill>
                <a:latin typeface="Jost" pitchFamily="2" charset="0"/>
                <a:ea typeface="Jost" pitchFamily="2" charset="0"/>
              </a:rPr>
              <a:t>. Systématiser les foncières (solidaires)</a:t>
            </a:r>
            <a:endParaRPr lang="fr-FR" sz="1600" b="1">
              <a:latin typeface="Jost" pitchFamily="2" charset="0"/>
              <a:ea typeface="Jost" pitchFamily="2" charset="0"/>
            </a:endParaRPr>
          </a:p>
        </p:txBody>
      </p:sp>
      <p:sp>
        <p:nvSpPr>
          <p:cNvPr id="35" name="ZoneTexte 34">
            <a:extLst>
              <a:ext uri="{FF2B5EF4-FFF2-40B4-BE49-F238E27FC236}">
                <a16:creationId xmlns:a16="http://schemas.microsoft.com/office/drawing/2014/main" id="{103ECD2D-3822-11BD-518F-A5773B1E1455}"/>
              </a:ext>
            </a:extLst>
          </p:cNvPr>
          <p:cNvSpPr txBox="1"/>
          <p:nvPr/>
        </p:nvSpPr>
        <p:spPr>
          <a:xfrm>
            <a:off x="4307248" y="8145973"/>
            <a:ext cx="5168361" cy="4377556"/>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b="1">
                <a:latin typeface="Jost"/>
                <a:hlinkClick r:id="rId11">
                  <a:extLst>
                    <a:ext uri="{A12FA001-AC4F-418D-AE19-62706E023703}">
                      <ahyp:hlinkClr xmlns:ahyp="http://schemas.microsoft.com/office/drawing/2018/hyperlinkcolor" val="tx"/>
                    </a:ext>
                  </a:extLst>
                </a:hlinkClick>
              </a:rPr>
              <a:t>Acteurs économiques de la transition </a:t>
            </a:r>
            <a:r>
              <a:rPr lang="fr-FR" sz="1200" i="1">
                <a:latin typeface="Jost"/>
              </a:rPr>
              <a:t>Cartographie des entreprises engagées dans la transition écologique</a:t>
            </a:r>
            <a:r>
              <a:rPr lang="fr-FR" sz="1600">
                <a:latin typeface="Jost"/>
              </a:rPr>
              <a:t>(agence </a:t>
            </a:r>
            <a:r>
              <a:rPr lang="fr-FR" sz="1600" err="1">
                <a:latin typeface="Jost"/>
              </a:rPr>
              <a:t>tc</a:t>
            </a:r>
            <a:r>
              <a:rPr lang="fr-FR" sz="1600">
                <a:latin typeface="Jost"/>
              </a:rPr>
              <a:t>.)</a:t>
            </a:r>
            <a:endParaRPr lang="fr-FR"/>
          </a:p>
          <a:p>
            <a:endParaRPr lang="fr-FR" sz="1600">
              <a:solidFill>
                <a:srgbClr val="FF0000"/>
              </a:solidFill>
            </a:endParaRPr>
          </a:p>
          <a:p>
            <a:r>
              <a:rPr lang="fr-FR" sz="1600" b="1">
                <a:solidFill>
                  <a:srgbClr val="FF0000"/>
                </a:solidFill>
                <a:latin typeface="Jost"/>
                <a:hlinkClick r:id="rId12">
                  <a:extLst>
                    <a:ext uri="{A12FA001-AC4F-418D-AE19-62706E023703}">
                      <ahyp:hlinkClr xmlns:ahyp="http://schemas.microsoft.com/office/drawing/2018/hyperlinkcolor" val="tx"/>
                    </a:ext>
                  </a:extLst>
                </a:hlinkClick>
              </a:rPr>
              <a:t>Carte des personnes morales </a:t>
            </a:r>
            <a:r>
              <a:rPr lang="fr-FR" sz="1200" i="1">
                <a:solidFill>
                  <a:srgbClr val="FF0000"/>
                </a:solidFill>
                <a:latin typeface="Jost"/>
              </a:rPr>
              <a:t>Données ouvertes sur les structures juridiques françaises</a:t>
            </a:r>
            <a:r>
              <a:rPr lang="fr-FR" sz="1600">
                <a:solidFill>
                  <a:srgbClr val="FF0000"/>
                </a:solidFill>
                <a:latin typeface="Jost"/>
              </a:rPr>
              <a:t> (</a:t>
            </a:r>
            <a:r>
              <a:rPr lang="fr-FR" sz="1600" err="1">
                <a:solidFill>
                  <a:srgbClr val="FF0000"/>
                </a:solidFill>
                <a:latin typeface="Jost"/>
              </a:rPr>
              <a:t>koumoul</a:t>
            </a:r>
            <a:r>
              <a:rPr lang="fr-FR" sz="1600">
                <a:solidFill>
                  <a:srgbClr val="FF0000"/>
                </a:solidFill>
                <a:latin typeface="Jost"/>
              </a:rPr>
              <a:t>)</a:t>
            </a:r>
            <a:endParaRPr lang="fr-FR">
              <a:latin typeface="Jost"/>
            </a:endParaRPr>
          </a:p>
          <a:p>
            <a:endParaRPr lang="fr-FR" sz="1600"/>
          </a:p>
          <a:p>
            <a:r>
              <a:rPr lang="fr-FR" sz="1600" b="1">
                <a:latin typeface="Jost"/>
              </a:rPr>
              <a:t>Modification du PLUi</a:t>
            </a:r>
            <a:r>
              <a:rPr lang="fr-FR" sz="1600">
                <a:latin typeface="Jost"/>
              </a:rPr>
              <a:t> : </a:t>
            </a:r>
            <a:r>
              <a:rPr lang="fr-FR" sz="1200" i="1">
                <a:latin typeface="Jost"/>
                <a:hlinkClick r:id="rId13">
                  <a:extLst>
                    <a:ext uri="{A12FA001-AC4F-418D-AE19-62706E023703}">
                      <ahyp:hlinkClr xmlns:ahyp="http://schemas.microsoft.com/office/drawing/2018/hyperlinkcolor" val="tx"/>
                    </a:ext>
                  </a:extLst>
                </a:hlinkClick>
              </a:rPr>
              <a:t>Orientation d'Aménagement et de Programmation pour renforcer l'offre commerciale </a:t>
            </a:r>
            <a:endParaRPr lang="fr-FR" sz="1200" i="1">
              <a:latin typeface="Jost"/>
            </a:endParaRPr>
          </a:p>
          <a:p>
            <a:endParaRPr lang="fr-FR" sz="1600">
              <a:latin typeface="Jost"/>
            </a:endParaRPr>
          </a:p>
          <a:p>
            <a:r>
              <a:rPr lang="fr-FR" sz="1600" b="1">
                <a:latin typeface="Jost"/>
                <a:hlinkClick r:id="rId14">
                  <a:extLst>
                    <a:ext uri="{A12FA001-AC4F-418D-AE19-62706E023703}">
                      <ahyp:hlinkClr xmlns:ahyp="http://schemas.microsoft.com/office/drawing/2018/hyperlinkcolor" val="tx"/>
                    </a:ext>
                  </a:extLst>
                </a:hlinkClick>
              </a:rPr>
              <a:t>Atlas du foncier invisible</a:t>
            </a:r>
            <a:r>
              <a:rPr lang="fr-FR" sz="1600" b="1">
                <a:latin typeface="Jost"/>
              </a:rPr>
              <a:t> : </a:t>
            </a:r>
            <a:r>
              <a:rPr lang="fr-FR" sz="1200" i="1">
                <a:latin typeface="Jost"/>
              </a:rPr>
              <a:t>Identification des fonciers disponibles vacants, sous-utilisés…. (SOURCE)</a:t>
            </a:r>
            <a:endParaRPr lang="fr-FR" sz="1200" b="1" i="1"/>
          </a:p>
          <a:p>
            <a:endParaRPr lang="fr-FR" sz="1200" i="1">
              <a:latin typeface="Jost"/>
            </a:endParaRPr>
          </a:p>
          <a:p>
            <a:r>
              <a:rPr lang="fr-FR" sz="1600" b="1">
                <a:latin typeface="Jost"/>
                <a:hlinkClick r:id="rId15">
                  <a:extLst>
                    <a:ext uri="{A12FA001-AC4F-418D-AE19-62706E023703}">
                      <ahyp:hlinkClr xmlns:ahyp="http://schemas.microsoft.com/office/drawing/2018/hyperlinkcolor" val="tx"/>
                    </a:ext>
                  </a:extLst>
                </a:hlinkClick>
              </a:rPr>
              <a:t>Charte « Ville Commerçante » (en cours)</a:t>
            </a:r>
            <a:r>
              <a:rPr lang="fr-FR" sz="1200" i="1">
                <a:latin typeface="Jost"/>
              </a:rPr>
              <a:t>mesures de revitalisation économique et le lancement d’une consultation autour de la charte – Etat Français, Ministère de l'Economie et des Finances</a:t>
            </a:r>
          </a:p>
        </p:txBody>
      </p:sp>
      <p:pic>
        <p:nvPicPr>
          <p:cNvPr id="2" name="Graphique 1">
            <a:extLst>
              <a:ext uri="{FF2B5EF4-FFF2-40B4-BE49-F238E27FC236}">
                <a16:creationId xmlns:a16="http://schemas.microsoft.com/office/drawing/2014/main" id="{D5A89E24-42BF-B26D-7909-0FA2324EA9F6}"/>
              </a:ext>
            </a:extLst>
          </p:cNvPr>
          <p:cNvPicPr>
            <a:picLocks noChangeAspect="1"/>
          </p:cNvPicPr>
          <p:nvPr/>
        </p:nvPicPr>
        <p:blipFill>
          <a:blip r:embed="rId16">
            <a:extLst>
              <a:ext uri="{96DAC541-7B7A-43D3-8B79-37D633B846F1}">
                <asvg:svgBlip xmlns:asvg="http://schemas.microsoft.com/office/drawing/2016/SVG/main" r:embed="rId17"/>
              </a:ext>
            </a:extLst>
          </a:blip>
          <a:srcRect l="6872" r="12399" b="5669"/>
          <a:stretch>
            <a:fillRect/>
          </a:stretch>
        </p:blipFill>
        <p:spPr>
          <a:xfrm>
            <a:off x="8703440" y="7721312"/>
            <a:ext cx="228551" cy="377721"/>
          </a:xfrm>
          <a:prstGeom prst="rect">
            <a:avLst/>
          </a:prstGeom>
        </p:spPr>
      </p:pic>
      <p:pic>
        <p:nvPicPr>
          <p:cNvPr id="4" name="Graphic 3">
            <a:extLst>
              <a:ext uri="{FF2B5EF4-FFF2-40B4-BE49-F238E27FC236}">
                <a16:creationId xmlns:a16="http://schemas.microsoft.com/office/drawing/2014/main" id="{2CAC547C-0E48-EAB5-D19E-B9291DC3F41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48602" y="7630302"/>
            <a:ext cx="452887" cy="446179"/>
          </a:xfrm>
          <a:prstGeom prst="rect">
            <a:avLst/>
          </a:prstGeom>
        </p:spPr>
      </p:pic>
    </p:spTree>
    <p:extLst>
      <p:ext uri="{BB962C8B-B14F-4D97-AF65-F5344CB8AC3E}">
        <p14:creationId xmlns:p14="http://schemas.microsoft.com/office/powerpoint/2010/main" val="226984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0135D-61B6-A0E0-3B96-86609D983C9E}"/>
            </a:ext>
          </a:extLst>
        </p:cNvPr>
        <p:cNvGrpSpPr/>
        <p:nvPr/>
      </p:nvGrpSpPr>
      <p:grpSpPr>
        <a:xfrm>
          <a:off x="0" y="0"/>
          <a:ext cx="0" cy="0"/>
          <a:chOff x="0" y="0"/>
          <a:chExt cx="0" cy="0"/>
        </a:xfrm>
      </p:grpSpPr>
      <p:sp>
        <p:nvSpPr>
          <p:cNvPr id="13" name="Flèche : bas 31">
            <a:extLst>
              <a:ext uri="{FF2B5EF4-FFF2-40B4-BE49-F238E27FC236}">
                <a16:creationId xmlns:a16="http://schemas.microsoft.com/office/drawing/2014/main" id="{E1E70804-06C7-5B2C-788C-6CCD074B9137}"/>
              </a:ext>
            </a:extLst>
          </p:cNvPr>
          <p:cNvSpPr/>
          <p:nvPr/>
        </p:nvSpPr>
        <p:spPr>
          <a:xfrm>
            <a:off x="42595" y="8174673"/>
            <a:ext cx="258644" cy="435768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noir, obscurité&#10;&#10;Description générée automatiquement">
            <a:extLst>
              <a:ext uri="{FF2B5EF4-FFF2-40B4-BE49-F238E27FC236}">
                <a16:creationId xmlns:a16="http://schemas.microsoft.com/office/drawing/2014/main" id="{CB13D46A-EE8B-5707-639D-88CEBA615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E78B8038-D466-EAC4-C19C-5E02445C0B3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1D4549E6-01FC-171C-92AD-E3BBECFBA6D3}"/>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E8DF9827-6441-C11A-79B3-0429D37BEA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7511" y="3749306"/>
            <a:ext cx="321011" cy="321011"/>
          </a:xfrm>
          <a:prstGeom prst="rect">
            <a:avLst/>
          </a:prstGeom>
        </p:spPr>
      </p:pic>
      <p:sp>
        <p:nvSpPr>
          <p:cNvPr id="20" name="Rectangle : coins arrondis 19">
            <a:extLst>
              <a:ext uri="{FF2B5EF4-FFF2-40B4-BE49-F238E27FC236}">
                <a16:creationId xmlns:a16="http://schemas.microsoft.com/office/drawing/2014/main" id="{231A0C18-6F53-F6B7-F8FA-EC074FE79E5A}"/>
              </a:ext>
            </a:extLst>
          </p:cNvPr>
          <p:cNvSpPr/>
          <p:nvPr/>
        </p:nvSpPr>
        <p:spPr>
          <a:xfrm>
            <a:off x="0" y="7960043"/>
            <a:ext cx="4656138" cy="4465638"/>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Offrir une réduction immédiate</a:t>
            </a:r>
            <a:r>
              <a:rPr lang="fr-FR" sz="1400">
                <a:solidFill>
                  <a:schemeClr val="tx1"/>
                </a:solidFill>
                <a:latin typeface="Jost"/>
                <a:ea typeface="Jost" pitchFamily="2" charset="0"/>
              </a:rPr>
              <a:t> dans les commerces partenaires </a:t>
            </a:r>
            <a:r>
              <a:rPr lang="fr-FR" sz="1400" b="1">
                <a:solidFill>
                  <a:schemeClr val="tx1"/>
                </a:solidFill>
                <a:latin typeface="Jost"/>
                <a:ea typeface="Jost" pitchFamily="2" charset="0"/>
              </a:rPr>
              <a:t>locaux</a:t>
            </a:r>
            <a:r>
              <a:rPr lang="fr-FR" sz="1400">
                <a:solidFill>
                  <a:schemeClr val="tx1"/>
                </a:solidFill>
                <a:latin typeface="Jost"/>
                <a:ea typeface="Jost" pitchFamily="2" charset="0"/>
              </a:rPr>
              <a:t> sur présentation d’un justificatif de déplacement en mobilités durables (ticket de transport en commun, preuve de stationnement vélo ou d’utilisation d’une application de mobilité active)</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Étendre la reconnaissance aux justificatifs</a:t>
            </a:r>
            <a:r>
              <a:rPr lang="fr-FR" sz="1400">
                <a:solidFill>
                  <a:schemeClr val="tx1"/>
                </a:solidFill>
                <a:latin typeface="Jost"/>
                <a:ea typeface="Jost" pitchFamily="2" charset="0"/>
              </a:rPr>
              <a:t> d’utilisation de dispositifs de mobilité adaptés pour PMR : carte mobilité inclusion</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Mettre en avant le dispositif dans la communication</a:t>
            </a:r>
            <a:r>
              <a:rPr lang="fr-FR" sz="1400">
                <a:solidFill>
                  <a:schemeClr val="tx1"/>
                </a:solidFill>
                <a:latin typeface="Jost"/>
                <a:ea typeface="Jost" pitchFamily="2" charset="0"/>
              </a:rPr>
              <a:t> (affiches, réseaux sociaux, site de la ville, appli fidélité)</a:t>
            </a:r>
          </a:p>
          <a:p>
            <a:pPr marL="342900" indent="-342900" algn="just" defTabSz="914400" eaLnBrk="0" fontAlgn="base" hangingPunct="0">
              <a:lnSpc>
                <a:spcPts val="1900"/>
              </a:lnSpc>
              <a:spcBef>
                <a:spcPct val="0"/>
              </a:spcBef>
              <a:spcAft>
                <a:spcPct val="0"/>
              </a:spcAft>
              <a:buFont typeface="+mj-lt"/>
              <a:buAutoNum type="arabicPeriod"/>
            </a:pPr>
            <a:endParaRPr lang="fr-FR" sz="1400" b="1">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Valoriser les commerces engagés</a:t>
            </a:r>
            <a:r>
              <a:rPr lang="fr-FR" sz="1400">
                <a:solidFill>
                  <a:schemeClr val="tx1"/>
                </a:solidFill>
                <a:latin typeface="Jost"/>
                <a:ea typeface="Jost" pitchFamily="2" charset="0"/>
              </a:rPr>
              <a:t> via des labels ou événements spécifiques</a:t>
            </a:r>
          </a:p>
        </p:txBody>
      </p:sp>
      <p:sp>
        <p:nvSpPr>
          <p:cNvPr id="22" name="ZoneTexte 21">
            <a:extLst>
              <a:ext uri="{FF2B5EF4-FFF2-40B4-BE49-F238E27FC236}">
                <a16:creationId xmlns:a16="http://schemas.microsoft.com/office/drawing/2014/main" id="{4D63E383-C69F-2F98-77E1-0967D594F768}"/>
              </a:ext>
            </a:extLst>
          </p:cNvPr>
          <p:cNvSpPr txBox="1"/>
          <p:nvPr/>
        </p:nvSpPr>
        <p:spPr>
          <a:xfrm>
            <a:off x="4991944" y="3755953"/>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17" name="Rectangle : coins arrondis 16">
            <a:extLst>
              <a:ext uri="{FF2B5EF4-FFF2-40B4-BE49-F238E27FC236}">
                <a16:creationId xmlns:a16="http://schemas.microsoft.com/office/drawing/2014/main" id="{B9A128BA-1315-7761-7810-DACBE0409C5F}"/>
              </a:ext>
            </a:extLst>
          </p:cNvPr>
          <p:cNvSpPr/>
          <p:nvPr/>
        </p:nvSpPr>
        <p:spPr>
          <a:xfrm>
            <a:off x="309517" y="5758022"/>
            <a:ext cx="3150367" cy="1404896"/>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r"/>
            <a:r>
              <a:rPr lang="fr-FR" sz="1600" b="1">
                <a:solidFill>
                  <a:schemeClr val="tx1"/>
                </a:solidFill>
                <a:latin typeface="Jost"/>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Consommateurs </a:t>
            </a:r>
          </a:p>
          <a:p>
            <a:pPr marL="285750" indent="-285750">
              <a:buFont typeface="Arial" panose="020B0604020202020204" pitchFamily="34" charset="0"/>
              <a:buChar char="•"/>
            </a:pPr>
            <a:r>
              <a:rPr lang="fr-FR" sz="1600">
                <a:solidFill>
                  <a:schemeClr val="tx1"/>
                </a:solidFill>
                <a:latin typeface="Jost"/>
                <a:ea typeface="Jost" pitchFamily="2" charset="0"/>
              </a:rPr>
              <a:t>Commerçants locaux</a:t>
            </a:r>
          </a:p>
        </p:txBody>
      </p:sp>
      <p:sp>
        <p:nvSpPr>
          <p:cNvPr id="14" name="Rectangle : coins arrondis 13">
            <a:extLst>
              <a:ext uri="{FF2B5EF4-FFF2-40B4-BE49-F238E27FC236}">
                <a16:creationId xmlns:a16="http://schemas.microsoft.com/office/drawing/2014/main" id="{202379E7-11B3-7F6C-E1CB-7DF97BE32C06}"/>
              </a:ext>
            </a:extLst>
          </p:cNvPr>
          <p:cNvSpPr/>
          <p:nvPr/>
        </p:nvSpPr>
        <p:spPr>
          <a:xfrm>
            <a:off x="309256" y="4124744"/>
            <a:ext cx="3150628" cy="1364634"/>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	</a:t>
            </a:r>
          </a:p>
          <a:p>
            <a:pPr algn="ctr"/>
            <a:r>
              <a:rPr lang="fr-FR" sz="1600" b="1">
                <a:solidFill>
                  <a:schemeClr val="tx1"/>
                </a:solidFill>
                <a:latin typeface="Jost" pitchFamily="2" charset="0"/>
                <a:ea typeface="Jost" pitchFamily="2" charset="0"/>
              </a:rPr>
              <a:t>     </a:t>
            </a:r>
          </a:p>
          <a:p>
            <a:pPr algn="ctr"/>
            <a:r>
              <a:rPr lang="fr-FR" sz="1600" b="1">
                <a:solidFill>
                  <a:schemeClr val="tx1"/>
                </a:solidFill>
                <a:latin typeface="Jost" pitchFamily="2" charset="0"/>
                <a:ea typeface="Jost" pitchFamily="2" charset="0"/>
              </a:rPr>
              <a:t>Mesure portée par</a:t>
            </a:r>
          </a:p>
          <a:p>
            <a:pPr algn="ctr"/>
            <a:r>
              <a:rPr lang="fr-FR" sz="1600" b="1">
                <a:solidFill>
                  <a:schemeClr val="tx1"/>
                </a:solidFill>
                <a:latin typeface="Jost" pitchFamily="2" charset="0"/>
                <a:ea typeface="Jost" pitchFamily="2" charset="0"/>
              </a:rPr>
              <a:t>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Collectivités locales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CCI</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CMA</a:t>
            </a:r>
          </a:p>
          <a:p>
            <a:pPr marL="285750" indent="-285750">
              <a:buFont typeface="Arial" panose="020B0604020202020204" pitchFamily="34" charset="0"/>
              <a:buChar char="•"/>
            </a:pPr>
            <a:endParaRPr lang="fr-FR" sz="1600">
              <a:solidFill>
                <a:schemeClr val="tx1"/>
              </a:solidFill>
              <a:latin typeface="Jost" pitchFamily="2" charset="0"/>
              <a:ea typeface="Jost" pitchFamily="2" charset="0"/>
            </a:endParaRPr>
          </a:p>
          <a:p>
            <a:endParaRPr lang="fr-FR" sz="1600" b="1">
              <a:solidFill>
                <a:schemeClr val="tx1"/>
              </a:solidFill>
              <a:latin typeface="Jost" pitchFamily="2" charset="0"/>
              <a:ea typeface="Jost" pitchFamily="2" charset="0"/>
            </a:endParaRPr>
          </a:p>
        </p:txBody>
      </p:sp>
      <p:pic>
        <p:nvPicPr>
          <p:cNvPr id="21" name="Graphique 20">
            <a:extLst>
              <a:ext uri="{FF2B5EF4-FFF2-40B4-BE49-F238E27FC236}">
                <a16:creationId xmlns:a16="http://schemas.microsoft.com/office/drawing/2014/main" id="{8659C9AC-3CE5-DA77-A334-8347479019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2031" y="4202178"/>
            <a:ext cx="396598" cy="396598"/>
          </a:xfrm>
          <a:prstGeom prst="rect">
            <a:avLst/>
          </a:prstGeom>
        </p:spPr>
      </p:pic>
      <p:pic>
        <p:nvPicPr>
          <p:cNvPr id="25" name="Graphique 24">
            <a:extLst>
              <a:ext uri="{FF2B5EF4-FFF2-40B4-BE49-F238E27FC236}">
                <a16:creationId xmlns:a16="http://schemas.microsoft.com/office/drawing/2014/main" id="{964B8127-6EDD-8F49-5EDA-F4C38CC214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3139" y="5875029"/>
            <a:ext cx="470592" cy="470592"/>
          </a:xfrm>
          <a:prstGeom prst="rect">
            <a:avLst/>
          </a:prstGeom>
        </p:spPr>
      </p:pic>
      <p:sp>
        <p:nvSpPr>
          <p:cNvPr id="37" name="Rectangle : coins arrondis 36">
            <a:extLst>
              <a:ext uri="{FF2B5EF4-FFF2-40B4-BE49-F238E27FC236}">
                <a16:creationId xmlns:a16="http://schemas.microsoft.com/office/drawing/2014/main" id="{917A2B47-0947-3F66-C8E6-91DED3C7C69A}"/>
              </a:ext>
            </a:extLst>
          </p:cNvPr>
          <p:cNvSpPr/>
          <p:nvPr/>
        </p:nvSpPr>
        <p:spPr>
          <a:xfrm>
            <a:off x="5648955" y="1718090"/>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0EC6BED9-4851-0C58-04F6-4002EA998F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5CC25151-25A5-BAB1-3DD6-5D580EAC45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65042" y="1530971"/>
            <a:ext cx="943100" cy="943100"/>
          </a:xfrm>
          <a:prstGeom prst="rect">
            <a:avLst/>
          </a:prstGeom>
        </p:spPr>
      </p:pic>
      <p:sp>
        <p:nvSpPr>
          <p:cNvPr id="40" name="Rectangle : coins arrondis 39">
            <a:extLst>
              <a:ext uri="{FF2B5EF4-FFF2-40B4-BE49-F238E27FC236}">
                <a16:creationId xmlns:a16="http://schemas.microsoft.com/office/drawing/2014/main" id="{5A9F0430-B374-391C-DBF8-55B8B1848C53}"/>
              </a:ext>
            </a:extLst>
          </p:cNvPr>
          <p:cNvSpPr/>
          <p:nvPr/>
        </p:nvSpPr>
        <p:spPr>
          <a:xfrm>
            <a:off x="4995917" y="7953318"/>
            <a:ext cx="4427748" cy="4559220"/>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sz="1600" b="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Dispositif France Active </a:t>
            </a:r>
            <a:r>
              <a:rPr lang="fr-FR" sz="1600">
                <a:solidFill>
                  <a:schemeClr val="tx1"/>
                </a:solidFill>
                <a:latin typeface="Jost"/>
                <a:ea typeface="Jost" pitchFamily="2" charset="0"/>
              </a:rPr>
              <a:t>– </a:t>
            </a:r>
            <a:r>
              <a:rPr lang="fr-FR" sz="1200" i="1">
                <a:solidFill>
                  <a:schemeClr val="tx1"/>
                </a:solidFill>
                <a:latin typeface="Jost"/>
                <a:ea typeface="+mn-lt"/>
                <a:cs typeface="+mn-lt"/>
              </a:rPr>
              <a:t>dispositif qui permet la mobilisation des commerces de la ville autour de pratiques vertueuses en matière de développement durable.</a:t>
            </a:r>
            <a:r>
              <a:rPr lang="fr-FR" sz="1200" i="1">
                <a:solidFill>
                  <a:schemeClr val="tx1"/>
                </a:solidFill>
                <a:latin typeface="Jost"/>
                <a:ea typeface="+mn-lt"/>
              </a:rPr>
              <a:t> </a:t>
            </a:r>
            <a:r>
              <a:rPr lang="fr-FR" sz="1600">
                <a:solidFill>
                  <a:schemeClr val="tx1"/>
                </a:solidFill>
                <a:latin typeface="Jost"/>
                <a:ea typeface="Jost" pitchFamily="2" charset="0"/>
              </a:rPr>
              <a:t>Besançon, (25)</a:t>
            </a:r>
          </a:p>
          <a:p>
            <a:pPr marL="285750" indent="-285750">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Mobilités douces : redécouvrir les cœurs de ville </a:t>
            </a:r>
            <a:r>
              <a:rPr lang="fr-FR" sz="1600">
                <a:solidFill>
                  <a:schemeClr val="tx1"/>
                </a:solidFill>
                <a:latin typeface="Jost"/>
                <a:ea typeface="Jost" pitchFamily="2" charset="0"/>
              </a:rPr>
              <a:t>– </a:t>
            </a:r>
            <a:r>
              <a:rPr lang="fr-FR" sz="1200" i="1">
                <a:solidFill>
                  <a:schemeClr val="tx1"/>
                </a:solidFill>
                <a:latin typeface="Jost"/>
                <a:ea typeface="+mn-lt"/>
                <a:cs typeface="+mn-lt"/>
              </a:rPr>
              <a:t>Valorisation des centres-villes via déplacements durables</a:t>
            </a:r>
            <a:r>
              <a:rPr lang="fr-FR" sz="1200" i="1">
                <a:solidFill>
                  <a:schemeClr val="tx1"/>
                </a:solidFill>
                <a:latin typeface="Jost"/>
                <a:ea typeface="+mn-lt"/>
              </a:rPr>
              <a:t>,</a:t>
            </a:r>
            <a:r>
              <a:rPr lang="fr-FR" sz="1600">
                <a:solidFill>
                  <a:schemeClr val="tx1"/>
                </a:solidFill>
                <a:latin typeface="Jost"/>
                <a:ea typeface="+mn-lt"/>
              </a:rPr>
              <a:t> </a:t>
            </a:r>
            <a:r>
              <a:rPr lang="fr-FR" sz="1600">
                <a:solidFill>
                  <a:schemeClr val="tx1"/>
                </a:solidFill>
                <a:latin typeface="Jost"/>
                <a:ea typeface="Jost" pitchFamily="2" charset="0"/>
              </a:rPr>
              <a:t>CCI France </a:t>
            </a:r>
          </a:p>
          <a:p>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Etude Mobilité et commerces </a:t>
            </a:r>
            <a:r>
              <a:rPr lang="fr-FR" sz="1600">
                <a:solidFill>
                  <a:schemeClr val="tx1"/>
                </a:solidFill>
                <a:latin typeface="Jost"/>
                <a:ea typeface="Jost" pitchFamily="2" charset="0"/>
              </a:rPr>
              <a:t>- </a:t>
            </a:r>
            <a:r>
              <a:rPr lang="fr-FR" sz="1200" i="1">
                <a:solidFill>
                  <a:schemeClr val="tx1"/>
                </a:solidFill>
                <a:latin typeface="Jost"/>
                <a:ea typeface="+mn-lt"/>
                <a:cs typeface="+mn-lt"/>
              </a:rPr>
              <a:t>Analyse des liens entre transport et activité commerciale,</a:t>
            </a:r>
            <a:r>
              <a:rPr lang="fr-FR" sz="1600">
                <a:solidFill>
                  <a:schemeClr val="tx1"/>
                </a:solidFill>
                <a:latin typeface="Jost"/>
                <a:ea typeface="+mn-lt"/>
                <a:cs typeface="+mn-lt"/>
              </a:rPr>
              <a:t> </a:t>
            </a:r>
            <a:r>
              <a:rPr lang="fr-FR" sz="1600">
                <a:solidFill>
                  <a:schemeClr val="tx1"/>
                </a:solidFill>
                <a:latin typeface="Jost"/>
                <a:ea typeface="Jost" pitchFamily="2" charset="0"/>
              </a:rPr>
              <a:t>CEREMA</a:t>
            </a:r>
            <a:endParaRPr lang="fr-FR">
              <a:solidFill>
                <a:schemeClr val="tx1"/>
              </a:solidFill>
              <a:latin typeface="Jost"/>
              <a:ea typeface="Jost" pitchFamily="2" charset="0"/>
            </a:endParaRPr>
          </a:p>
          <a:p>
            <a:pPr marL="285750" indent="-285750">
              <a:buFont typeface="Arial" panose="020B0604020202020204" pitchFamily="34" charset="0"/>
              <a:buChar char="•"/>
            </a:pPr>
            <a:endParaRPr lang="fr-FR" sz="1600">
              <a:solidFill>
                <a:schemeClr val="tx1"/>
              </a:solidFill>
              <a:latin typeface="Jost"/>
            </a:endParaRPr>
          </a:p>
          <a:p>
            <a:pPr marL="285750" indent="-285750">
              <a:buFont typeface="Arial" panose="020B0604020202020204" pitchFamily="34" charset="0"/>
              <a:buChar char="•"/>
            </a:pPr>
            <a:r>
              <a:rPr lang="fr-FR" sz="1600" b="1">
                <a:solidFill>
                  <a:schemeClr val="tx1"/>
                </a:solidFill>
                <a:latin typeface="Jost"/>
                <a:hlinkClick r:id="rId17">
                  <a:extLst>
                    <a:ext uri="{A12FA001-AC4F-418D-AE19-62706E023703}">
                      <ahyp:hlinkClr xmlns:ahyp="http://schemas.microsoft.com/office/drawing/2018/hyperlinkcolor" val="tx"/>
                    </a:ext>
                  </a:extLst>
                </a:hlinkClick>
              </a:rPr>
              <a:t>Festival Ornavik</a:t>
            </a:r>
            <a:r>
              <a:rPr lang="fr-FR" sz="1600">
                <a:solidFill>
                  <a:schemeClr val="tx1"/>
                </a:solidFill>
                <a:latin typeface="Jost"/>
              </a:rPr>
              <a:t> - </a:t>
            </a:r>
            <a:r>
              <a:rPr lang="fr-FR" sz="1200" i="1">
                <a:solidFill>
                  <a:schemeClr val="tx1"/>
                </a:solidFill>
                <a:latin typeface="Jost"/>
              </a:rPr>
              <a:t>Réduction sur les billets des grandes fêtes viking sur présentation d'un ticket de bus </a:t>
            </a:r>
            <a:r>
              <a:rPr lang="fr-FR" sz="1400">
                <a:solidFill>
                  <a:schemeClr val="tx1"/>
                </a:solidFill>
                <a:latin typeface="Jost"/>
              </a:rPr>
              <a:t>(14)</a:t>
            </a:r>
          </a:p>
          <a:p>
            <a:pPr marL="285750" indent="-285750">
              <a:buFont typeface="Arial" panose="020B0604020202020204" pitchFamily="34" charset="0"/>
              <a:buChar char="•"/>
            </a:pPr>
            <a:endParaRPr lang="fr-FR" sz="1200" i="1">
              <a:solidFill>
                <a:schemeClr val="tx1"/>
              </a:solidFill>
              <a:latin typeface="Jost"/>
            </a:endParaRPr>
          </a:p>
          <a:p>
            <a:pPr marL="285750" indent="-285750">
              <a:buFont typeface="Arial" panose="020B0604020202020204" pitchFamily="34" charset="0"/>
              <a:buChar char="•"/>
            </a:pPr>
            <a:r>
              <a:rPr lang="fr-FR" sz="1600" b="1">
                <a:solidFill>
                  <a:schemeClr val="tx1"/>
                </a:solidFill>
                <a:latin typeface="Jost"/>
                <a:hlinkClick r:id="rId18">
                  <a:extLst>
                    <a:ext uri="{A12FA001-AC4F-418D-AE19-62706E023703}">
                      <ahyp:hlinkClr xmlns:ahyp="http://schemas.microsoft.com/office/drawing/2018/hyperlinkcolor" val="tx"/>
                    </a:ext>
                  </a:extLst>
                </a:hlinkClick>
              </a:rPr>
              <a:t>Tarif bas-carbone Normandie</a:t>
            </a:r>
            <a:r>
              <a:rPr lang="fr-FR" sz="1200" i="1">
                <a:solidFill>
                  <a:schemeClr val="tx1"/>
                </a:solidFill>
                <a:latin typeface="Jost"/>
              </a:rPr>
              <a:t> : réduction de 10% pour 70 lieux culturels partenaires sur présentation d'un billet de train à destination d'une ville normande, d'un billet de bus ou d'une photo du vélo. </a:t>
            </a:r>
            <a:r>
              <a:rPr lang="fr-FR" sz="1600">
                <a:solidFill>
                  <a:schemeClr val="tx1"/>
                </a:solidFill>
                <a:latin typeface="Jost"/>
              </a:rPr>
              <a:t>Région Normandie</a:t>
            </a:r>
          </a:p>
        </p:txBody>
      </p:sp>
      <p:sp>
        <p:nvSpPr>
          <p:cNvPr id="4" name="ZoneTexte 3">
            <a:extLst>
              <a:ext uri="{FF2B5EF4-FFF2-40B4-BE49-F238E27FC236}">
                <a16:creationId xmlns:a16="http://schemas.microsoft.com/office/drawing/2014/main" id="{E1F68A01-4C6A-3E1A-00A4-9278A65542B1}"/>
              </a:ext>
            </a:extLst>
          </p:cNvPr>
          <p:cNvSpPr txBox="1"/>
          <p:nvPr/>
        </p:nvSpPr>
        <p:spPr>
          <a:xfrm>
            <a:off x="306215" y="190316"/>
            <a:ext cx="4971163" cy="1446550"/>
          </a:xfrm>
          <a:prstGeom prst="rect">
            <a:avLst/>
          </a:prstGeom>
          <a:noFill/>
        </p:spPr>
        <p:txBody>
          <a:bodyPr wrap="square" lIns="91440" tIns="45720" rIns="91440" bIns="45720" anchor="t">
            <a:spAutoFit/>
          </a:bodyPr>
          <a:lstStyle/>
          <a:p>
            <a:r>
              <a:rPr lang="fr-FR" sz="1600">
                <a:solidFill>
                  <a:srgbClr val="156082"/>
                </a:solidFill>
                <a:latin typeface="Jost SemiBold"/>
                <a:ea typeface="Jost SemiBold" pitchFamily="2" charset="0"/>
              </a:rPr>
              <a:t>Changer de regard sur l’urbani</a:t>
            </a:r>
            <a:r>
              <a:rPr lang="fr-FR" sz="1600">
                <a:solidFill>
                  <a:schemeClr val="tx2">
                    <a:lumMod val="75000"/>
                    <a:lumOff val="25000"/>
                  </a:schemeClr>
                </a:solidFill>
                <a:latin typeface="Jost SemiBold"/>
                <a:ea typeface="Jost SemiBold" pitchFamily="2" charset="0"/>
              </a:rPr>
              <a:t>sme commercial – </a:t>
            </a:r>
            <a:r>
              <a:rPr lang="fr-FR" sz="1600" b="1">
                <a:solidFill>
                  <a:schemeClr val="tx2">
                    <a:lumMod val="75000"/>
                    <a:lumOff val="25000"/>
                  </a:schemeClr>
                </a:solidFill>
                <a:latin typeface="Jost"/>
                <a:ea typeface="Jost" pitchFamily="2" charset="0"/>
              </a:rPr>
              <a:t>expérimentation urbaine</a:t>
            </a:r>
          </a:p>
          <a:p>
            <a:r>
              <a:rPr lang="fr-FR" sz="2800" b="1">
                <a:solidFill>
                  <a:schemeClr val="tx2">
                    <a:lumMod val="75000"/>
                    <a:lumOff val="25000"/>
                  </a:schemeClr>
                </a:solidFill>
                <a:latin typeface="Jost"/>
                <a:ea typeface="Jost" pitchFamily="2" charset="0"/>
              </a:rPr>
              <a:t>6. </a:t>
            </a:r>
            <a:r>
              <a:rPr lang="fr-FR" sz="2800">
                <a:solidFill>
                  <a:schemeClr val="tx2">
                    <a:lumMod val="75000"/>
                    <a:lumOff val="25000"/>
                  </a:schemeClr>
                </a:solidFill>
                <a:latin typeface="Jost"/>
                <a:ea typeface="Jost" pitchFamily="2" charset="0"/>
              </a:rPr>
              <a:t>1. Discount sur présentation d’un justificatif mode durable</a:t>
            </a:r>
            <a:endParaRPr lang="fr-FR" b="1">
              <a:solidFill>
                <a:schemeClr val="tx2">
                  <a:lumMod val="75000"/>
                  <a:lumOff val="25000"/>
                </a:schemeClr>
              </a:solidFill>
              <a:latin typeface="Jost"/>
              <a:ea typeface="Jost" pitchFamily="2" charset="0"/>
            </a:endParaRPr>
          </a:p>
        </p:txBody>
      </p:sp>
      <p:pic>
        <p:nvPicPr>
          <p:cNvPr id="58" name="Graphique 57">
            <a:extLst>
              <a:ext uri="{FF2B5EF4-FFF2-40B4-BE49-F238E27FC236}">
                <a16:creationId xmlns:a16="http://schemas.microsoft.com/office/drawing/2014/main" id="{C781710F-0A2C-58E0-1542-42B2A14C0F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1865" y="1672980"/>
            <a:ext cx="421698" cy="421698"/>
          </a:xfrm>
          <a:prstGeom prst="rect">
            <a:avLst/>
          </a:prstGeom>
        </p:spPr>
      </p:pic>
      <p:sp>
        <p:nvSpPr>
          <p:cNvPr id="44" name="TextBox 12">
            <a:extLst>
              <a:ext uri="{FF2B5EF4-FFF2-40B4-BE49-F238E27FC236}">
                <a16:creationId xmlns:a16="http://schemas.microsoft.com/office/drawing/2014/main" id="{A6ABD5BE-DC1A-42D1-3DE8-280DF63673D4}"/>
              </a:ext>
            </a:extLst>
          </p:cNvPr>
          <p:cNvSpPr txBox="1"/>
          <p:nvPr/>
        </p:nvSpPr>
        <p:spPr>
          <a:xfrm>
            <a:off x="6864873" y="6973848"/>
            <a:ext cx="36870" cy="169277"/>
          </a:xfrm>
          <a:prstGeom prst="rect">
            <a:avLst/>
          </a:prstGeom>
          <a:noFill/>
          <a:ln>
            <a:noFill/>
          </a:ln>
        </p:spPr>
        <p:txBody>
          <a:bodyPr wrap="none" lIns="0" tIns="0" rIns="0" bIns="0" anchor="t">
            <a:spAutoFit/>
          </a:bodyPr>
          <a:lstStyle/>
          <a:p>
            <a:pPr algn="ctr"/>
            <a:r>
              <a:rPr sz="1100" b="0">
                <a:solidFill>
                  <a:srgbClr val="484848"/>
                </a:solidFill>
                <a:latin typeface="Roboto"/>
              </a:rPr>
              <a:t>.</a:t>
            </a:r>
          </a:p>
        </p:txBody>
      </p:sp>
      <p:sp>
        <p:nvSpPr>
          <p:cNvPr id="10" name="Rounded Rectangle 3">
            <a:extLst>
              <a:ext uri="{FF2B5EF4-FFF2-40B4-BE49-F238E27FC236}">
                <a16:creationId xmlns:a16="http://schemas.microsoft.com/office/drawing/2014/main" id="{9A69E77F-A42A-27F4-6E46-0129EA2380BA}"/>
              </a:ext>
            </a:extLst>
          </p:cNvPr>
          <p:cNvSpPr/>
          <p:nvPr/>
        </p:nvSpPr>
        <p:spPr>
          <a:xfrm>
            <a:off x="6176071" y="4529748"/>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11" name="Rounded Rectangle 4">
            <a:extLst>
              <a:ext uri="{FF2B5EF4-FFF2-40B4-BE49-F238E27FC236}">
                <a16:creationId xmlns:a16="http://schemas.microsoft.com/office/drawing/2014/main" id="{CB882E0B-E576-87E1-CB8A-5A2758C8F0FF}"/>
              </a:ext>
            </a:extLst>
          </p:cNvPr>
          <p:cNvSpPr/>
          <p:nvPr/>
        </p:nvSpPr>
        <p:spPr>
          <a:xfrm>
            <a:off x="6061771" y="439994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30" name="TextBox 9">
            <a:extLst>
              <a:ext uri="{FF2B5EF4-FFF2-40B4-BE49-F238E27FC236}">
                <a16:creationId xmlns:a16="http://schemas.microsoft.com/office/drawing/2014/main" id="{652ACD3C-33EA-8F26-7B5F-35CA083360DE}"/>
              </a:ext>
            </a:extLst>
          </p:cNvPr>
          <p:cNvSpPr txBox="1"/>
          <p:nvPr/>
        </p:nvSpPr>
        <p:spPr>
          <a:xfrm>
            <a:off x="6169532" y="6563058"/>
            <a:ext cx="1400175" cy="840105"/>
          </a:xfrm>
          <a:prstGeom prst="rect">
            <a:avLst/>
          </a:prstGeom>
          <a:noFill/>
          <a:ln>
            <a:noFill/>
          </a:ln>
        </p:spPr>
        <p:txBody>
          <a:bodyPr wrap="none" lIns="0" tIns="0" rIns="0" bIns="0" anchor="t">
            <a:spAutoFit/>
          </a:bodyPr>
          <a:lstStyle/>
          <a:p>
            <a:pPr algn="ctr"/>
            <a:r>
              <a:rPr sz="1500" b="1">
                <a:solidFill>
                  <a:srgbClr val="DE8431"/>
                </a:solidFill>
                <a:latin typeface="Roboto"/>
              </a:rPr>
              <a:t>Encourager les
</a:t>
            </a:r>
            <a:r>
              <a:rPr sz="1500" b="1" err="1">
                <a:solidFill>
                  <a:srgbClr val="DE8431"/>
                </a:solidFill>
                <a:latin typeface="Roboto"/>
              </a:rPr>
              <a:t>mobilités</a:t>
            </a:r>
            <a:r>
              <a:rPr sz="1500" b="1">
                <a:solidFill>
                  <a:srgbClr val="DE8431"/>
                </a:solidFill>
                <a:latin typeface="Roboto"/>
              </a:rPr>
              <a:t>
</a:t>
            </a:r>
            <a:r>
              <a:rPr sz="1500" b="1" err="1">
                <a:solidFill>
                  <a:srgbClr val="DE8431"/>
                </a:solidFill>
                <a:latin typeface="Roboto"/>
              </a:rPr>
              <a:t>douces</a:t>
            </a:r>
            <a:endParaRPr sz="1500" b="1">
              <a:solidFill>
                <a:srgbClr val="DE8431"/>
              </a:solidFill>
              <a:latin typeface="Roboto"/>
            </a:endParaRPr>
          </a:p>
        </p:txBody>
      </p:sp>
      <p:grpSp>
        <p:nvGrpSpPr>
          <p:cNvPr id="38" name="Groupe 37">
            <a:extLst>
              <a:ext uri="{FF2B5EF4-FFF2-40B4-BE49-F238E27FC236}">
                <a16:creationId xmlns:a16="http://schemas.microsoft.com/office/drawing/2014/main" id="{60F12FC7-4B42-1CF8-F066-08846788FD02}"/>
              </a:ext>
            </a:extLst>
          </p:cNvPr>
          <p:cNvGrpSpPr/>
          <p:nvPr/>
        </p:nvGrpSpPr>
        <p:grpSpPr>
          <a:xfrm>
            <a:off x="7687194" y="4378059"/>
            <a:ext cx="1615698" cy="2846011"/>
            <a:chOff x="4461571" y="4399949"/>
            <a:chExt cx="1615698" cy="2846011"/>
          </a:xfrm>
        </p:grpSpPr>
        <p:sp>
          <p:nvSpPr>
            <p:cNvPr id="3" name="Rounded Rectangle 1">
              <a:extLst>
                <a:ext uri="{FF2B5EF4-FFF2-40B4-BE49-F238E27FC236}">
                  <a16:creationId xmlns:a16="http://schemas.microsoft.com/office/drawing/2014/main" id="{ABAEF3AB-4E44-461F-AD08-EB46F3F00540}"/>
                </a:ext>
              </a:extLst>
            </p:cNvPr>
            <p:cNvSpPr/>
            <p:nvPr/>
          </p:nvSpPr>
          <p:spPr>
            <a:xfrm>
              <a:off x="4575871" y="4529748"/>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7" name="Rounded Rectangle 2">
              <a:extLst>
                <a:ext uri="{FF2B5EF4-FFF2-40B4-BE49-F238E27FC236}">
                  <a16:creationId xmlns:a16="http://schemas.microsoft.com/office/drawing/2014/main" id="{7046E93B-28D2-0C6A-E545-1A09EF28481D}"/>
                </a:ext>
              </a:extLst>
            </p:cNvPr>
            <p:cNvSpPr/>
            <p:nvPr/>
          </p:nvSpPr>
          <p:spPr>
            <a:xfrm>
              <a:off x="4461571" y="439994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sp>
          <p:nvSpPr>
            <p:cNvPr id="29" name="TextBox 8">
              <a:extLst>
                <a:ext uri="{FF2B5EF4-FFF2-40B4-BE49-F238E27FC236}">
                  <a16:creationId xmlns:a16="http://schemas.microsoft.com/office/drawing/2014/main" id="{3545466A-7303-2DB2-035F-CF421D7D900E}"/>
                </a:ext>
              </a:extLst>
            </p:cNvPr>
            <p:cNvSpPr txBox="1"/>
            <p:nvPr/>
          </p:nvSpPr>
          <p:spPr>
            <a:xfrm>
              <a:off x="4812598" y="6685890"/>
              <a:ext cx="928687" cy="560070"/>
            </a:xfrm>
            <a:prstGeom prst="rect">
              <a:avLst/>
            </a:prstGeom>
            <a:noFill/>
            <a:ln w="14287">
              <a:noFill/>
            </a:ln>
          </p:spPr>
          <p:txBody>
            <a:bodyPr rtlCol="0" anchor="ctr"/>
            <a:lstStyle>
              <a:defPPr>
                <a:defRPr lang="en-US"/>
              </a:defPPr>
              <a:lvl1pPr algn="ctr"/>
            </a:lstStyle>
            <a:p>
              <a:r>
                <a:rPr sz="1500" b="1" err="1">
                  <a:solidFill>
                    <a:srgbClr val="E55753"/>
                  </a:solidFill>
                  <a:latin typeface="Roboto"/>
                </a:rPr>
                <a:t>Réduire</a:t>
              </a:r>
              <a:r>
                <a:rPr sz="1500" b="1">
                  <a:solidFill>
                    <a:srgbClr val="E55753"/>
                  </a:solidFill>
                  <a:latin typeface="Roboto"/>
                </a:rPr>
                <a:t> le
Scope 3</a:t>
              </a:r>
            </a:p>
          </p:txBody>
        </p:sp>
        <p:sp>
          <p:nvSpPr>
            <p:cNvPr id="53" name="Rounded Rectangle 14">
              <a:extLst>
                <a:ext uri="{FF2B5EF4-FFF2-40B4-BE49-F238E27FC236}">
                  <a16:creationId xmlns:a16="http://schemas.microsoft.com/office/drawing/2014/main" id="{408FE1DB-276C-2466-E8BF-8D60AC339C1B}"/>
                </a:ext>
              </a:extLst>
            </p:cNvPr>
            <p:cNvSpPr/>
            <p:nvPr/>
          </p:nvSpPr>
          <p:spPr>
            <a:xfrm>
              <a:off x="4939773" y="4895841"/>
              <a:ext cx="642794" cy="620363"/>
            </a:xfrm>
            <a:custGeom>
              <a:avLst/>
              <a:gdLst/>
              <a:ahLst/>
              <a:cxnLst/>
              <a:rect l="0" t="0" r="0" b="0"/>
              <a:pathLst>
                <a:path w="642794" h="620363">
                  <a:moveTo>
                    <a:pt x="25088" y="288950"/>
                  </a:moveTo>
                  <a:cubicBezTo>
                    <a:pt x="8683" y="271504"/>
                    <a:pt x="0" y="248183"/>
                    <a:pt x="1000" y="224256"/>
                  </a:cubicBezTo>
                  <a:cubicBezTo>
                    <a:pt x="1122" y="217894"/>
                    <a:pt x="1859" y="211559"/>
                    <a:pt x="3200" y="205339"/>
                  </a:cubicBezTo>
                  <a:cubicBezTo>
                    <a:pt x="11889" y="162469"/>
                    <a:pt x="49163" y="131369"/>
                    <a:pt x="92897" y="130502"/>
                  </a:cubicBezTo>
                  <a:lnTo>
                    <a:pt x="93840" y="130502"/>
                  </a:lnTo>
                  <a:cubicBezTo>
                    <a:pt x="106864" y="56232"/>
                    <a:pt x="170615" y="1556"/>
                    <a:pt x="246002" y="0"/>
                  </a:cubicBezTo>
                  <a:lnTo>
                    <a:pt x="248659" y="0"/>
                  </a:lnTo>
                  <a:cubicBezTo>
                    <a:pt x="305339" y="172"/>
                    <a:pt x="357506" y="30943"/>
                    <a:pt x="385076" y="80467"/>
                  </a:cubicBezTo>
                  <a:cubicBezTo>
                    <a:pt x="413499" y="81815"/>
                    <a:pt x="440367" y="93836"/>
                    <a:pt x="460314" y="114128"/>
                  </a:cubicBezTo>
                  <a:cubicBezTo>
                    <a:pt x="482647" y="136669"/>
                    <a:pt x="495343" y="167010"/>
                    <a:pt x="495719" y="198739"/>
                  </a:cubicBezTo>
                  <a:lnTo>
                    <a:pt x="495719" y="199910"/>
                  </a:lnTo>
                  <a:cubicBezTo>
                    <a:pt x="494962" y="222186"/>
                    <a:pt x="488348" y="243869"/>
                    <a:pt x="476545" y="262775"/>
                  </a:cubicBezTo>
                  <a:moveTo>
                    <a:pt x="189109" y="382247"/>
                  </a:moveTo>
                  <a:cubicBezTo>
                    <a:pt x="149787" y="381388"/>
                    <a:pt x="118557" y="348906"/>
                    <a:pt x="119243" y="309581"/>
                  </a:cubicBezTo>
                  <a:lnTo>
                    <a:pt x="119243" y="273262"/>
                  </a:lnTo>
                  <a:cubicBezTo>
                    <a:pt x="118557" y="233937"/>
                    <a:pt x="149787" y="201455"/>
                    <a:pt x="189109" y="200596"/>
                  </a:cubicBezTo>
                  <a:moveTo>
                    <a:pt x="351501" y="247316"/>
                  </a:moveTo>
                  <a:lnTo>
                    <a:pt x="351501" y="335299"/>
                  </a:lnTo>
                  <a:cubicBezTo>
                    <a:pt x="352223" y="351851"/>
                    <a:pt x="343804" y="367465"/>
                    <a:pt x="329577" y="375957"/>
                  </a:cubicBezTo>
                  <a:cubicBezTo>
                    <a:pt x="315350" y="384449"/>
                    <a:pt x="297611" y="384449"/>
                    <a:pt x="283384" y="375957"/>
                  </a:cubicBezTo>
                  <a:cubicBezTo>
                    <a:pt x="269158" y="367465"/>
                    <a:pt x="260738" y="351851"/>
                    <a:pt x="261461" y="335299"/>
                  </a:cubicBezTo>
                  <a:lnTo>
                    <a:pt x="261461" y="247316"/>
                  </a:lnTo>
                  <a:cubicBezTo>
                    <a:pt x="261030" y="222004"/>
                    <a:pt x="281156" y="201112"/>
                    <a:pt x="306466" y="200596"/>
                  </a:cubicBezTo>
                  <a:cubicBezTo>
                    <a:pt x="331782" y="201112"/>
                    <a:pt x="351915" y="221999"/>
                    <a:pt x="351501" y="247316"/>
                  </a:cubicBezTo>
                  <a:close/>
                  <a:moveTo>
                    <a:pt x="419052" y="376104"/>
                  </a:moveTo>
                  <a:cubicBezTo>
                    <a:pt x="418717" y="358643"/>
                    <a:pt x="432595" y="344215"/>
                    <a:pt x="450056" y="343871"/>
                  </a:cubicBezTo>
                  <a:lnTo>
                    <a:pt x="450056" y="343871"/>
                  </a:lnTo>
                  <a:cubicBezTo>
                    <a:pt x="467512" y="344215"/>
                    <a:pt x="481382" y="358648"/>
                    <a:pt x="481031" y="376104"/>
                  </a:cubicBezTo>
                  <a:lnTo>
                    <a:pt x="481031" y="376104"/>
                  </a:lnTo>
                  <a:cubicBezTo>
                    <a:pt x="481024" y="386433"/>
                    <a:pt x="477620" y="396474"/>
                    <a:pt x="471344" y="404679"/>
                  </a:cubicBezTo>
                  <a:lnTo>
                    <a:pt x="419052" y="472801"/>
                  </a:lnTo>
                  <a:lnTo>
                    <a:pt x="481031" y="472801"/>
                  </a:lnTo>
                  <a:moveTo>
                    <a:pt x="642794" y="547011"/>
                  </a:moveTo>
                  <a:lnTo>
                    <a:pt x="581615" y="620363"/>
                  </a:lnTo>
                  <a:lnTo>
                    <a:pt x="520436" y="547011"/>
                  </a:lnTo>
                  <a:moveTo>
                    <a:pt x="581415" y="620363"/>
                  </a:moveTo>
                  <a:lnTo>
                    <a:pt x="581415" y="0"/>
                  </a:lnTo>
                </a:path>
              </a:pathLst>
            </a:custGeom>
            <a:noFill/>
            <a:ln w="14287">
              <a:solidFill>
                <a:srgbClr val="E55753"/>
              </a:solidFill>
            </a:ln>
          </p:spPr>
          <p:txBody>
            <a:bodyPr rtlCol="0" anchor="ctr"/>
            <a:lstStyle/>
            <a:p>
              <a:pPr algn="ctr"/>
              <a:endParaRPr/>
            </a:p>
          </p:txBody>
        </p:sp>
      </p:grpSp>
      <p:sp>
        <p:nvSpPr>
          <p:cNvPr id="54" name="Rounded Rectangle 15">
            <a:extLst>
              <a:ext uri="{FF2B5EF4-FFF2-40B4-BE49-F238E27FC236}">
                <a16:creationId xmlns:a16="http://schemas.microsoft.com/office/drawing/2014/main" id="{F11795FE-D51B-6F8E-FBE3-E8786C139D6B}"/>
              </a:ext>
            </a:extLst>
          </p:cNvPr>
          <p:cNvSpPr/>
          <p:nvPr/>
        </p:nvSpPr>
        <p:spPr>
          <a:xfrm>
            <a:off x="6533258" y="4898841"/>
            <a:ext cx="657225" cy="614362"/>
          </a:xfrm>
          <a:custGeom>
            <a:avLst/>
            <a:gdLst/>
            <a:ahLst/>
            <a:cxnLst/>
            <a:rect l="0" t="0" r="0" b="0"/>
            <a:pathLst>
              <a:path w="657225" h="614362">
                <a:moveTo>
                  <a:pt x="357187" y="71437"/>
                </a:moveTo>
                <a:cubicBezTo>
                  <a:pt x="357187" y="31983"/>
                  <a:pt x="389171" y="0"/>
                  <a:pt x="428625" y="0"/>
                </a:cubicBezTo>
                <a:cubicBezTo>
                  <a:pt x="468078" y="0"/>
                  <a:pt x="500062" y="31983"/>
                  <a:pt x="500062" y="71437"/>
                </a:cubicBezTo>
                <a:cubicBezTo>
                  <a:pt x="500062" y="110891"/>
                  <a:pt x="468078" y="142875"/>
                  <a:pt x="428625" y="142875"/>
                </a:cubicBezTo>
                <a:cubicBezTo>
                  <a:pt x="389171" y="142875"/>
                  <a:pt x="357187" y="110891"/>
                  <a:pt x="357187" y="71437"/>
                </a:cubicBezTo>
                <a:moveTo>
                  <a:pt x="328612" y="564356"/>
                </a:moveTo>
                <a:cubicBezTo>
                  <a:pt x="315604" y="564328"/>
                  <a:pt x="303312" y="558393"/>
                  <a:pt x="295199" y="548225"/>
                </a:cubicBezTo>
                <a:cubicBezTo>
                  <a:pt x="287086" y="538056"/>
                  <a:pt x="284031" y="524753"/>
                  <a:pt x="286893" y="512064"/>
                </a:cubicBezTo>
                <a:cubicBezTo>
                  <a:pt x="299919" y="451857"/>
                  <a:pt x="274891" y="389798"/>
                  <a:pt x="223742" y="355473"/>
                </a:cubicBezTo>
                <a:lnTo>
                  <a:pt x="204882" y="342900"/>
                </a:lnTo>
                <a:cubicBezTo>
                  <a:pt x="194481" y="336119"/>
                  <a:pt x="187504" y="325186"/>
                  <a:pt x="185737" y="312896"/>
                </a:cubicBezTo>
                <a:cubicBezTo>
                  <a:pt x="184302" y="300489"/>
                  <a:pt x="188138" y="288050"/>
                  <a:pt x="196310" y="278606"/>
                </a:cubicBezTo>
                <a:lnTo>
                  <a:pt x="296322" y="164306"/>
                </a:lnTo>
                <a:cubicBezTo>
                  <a:pt x="304466" y="154581"/>
                  <a:pt x="316499" y="148963"/>
                  <a:pt x="329184" y="148963"/>
                </a:cubicBezTo>
                <a:cubicBezTo>
                  <a:pt x="341868" y="148963"/>
                  <a:pt x="353901" y="154581"/>
                  <a:pt x="362045" y="164306"/>
                </a:cubicBezTo>
                <a:cubicBezTo>
                  <a:pt x="389668" y="199968"/>
                  <a:pt x="432095" y="221024"/>
                  <a:pt x="477202" y="221456"/>
                </a:cubicBezTo>
                <a:cubicBezTo>
                  <a:pt x="512349" y="221456"/>
                  <a:pt x="528637" y="240601"/>
                  <a:pt x="528637" y="264318"/>
                </a:cubicBezTo>
                <a:cubicBezTo>
                  <a:pt x="528637" y="288036"/>
                  <a:pt x="514064" y="307181"/>
                  <a:pt x="477202" y="307181"/>
                </a:cubicBezTo>
                <a:cubicBezTo>
                  <a:pt x="423919" y="307383"/>
                  <a:pt x="372215" y="289105"/>
                  <a:pt x="330898" y="255460"/>
                </a:cubicBezTo>
                <a:lnTo>
                  <a:pt x="292036" y="299751"/>
                </a:lnTo>
                <a:cubicBezTo>
                  <a:pt x="358987" y="356325"/>
                  <a:pt x="389125" y="445308"/>
                  <a:pt x="370331" y="530923"/>
                </a:cubicBezTo>
                <a:cubicBezTo>
                  <a:pt x="365931" y="550437"/>
                  <a:pt x="348616" y="564312"/>
                  <a:pt x="328612" y="564356"/>
                </a:cubicBezTo>
                <a:close/>
                <a:moveTo>
                  <a:pt x="0" y="500062"/>
                </a:moveTo>
                <a:cubicBezTo>
                  <a:pt x="0" y="436936"/>
                  <a:pt x="51173" y="385762"/>
                  <a:pt x="114300" y="385762"/>
                </a:cubicBezTo>
                <a:cubicBezTo>
                  <a:pt x="177426" y="385762"/>
                  <a:pt x="228600" y="436936"/>
                  <a:pt x="228600" y="500062"/>
                </a:cubicBezTo>
                <a:cubicBezTo>
                  <a:pt x="228600" y="563188"/>
                  <a:pt x="177426" y="614362"/>
                  <a:pt x="114300" y="614362"/>
                </a:cubicBezTo>
                <a:cubicBezTo>
                  <a:pt x="51173" y="614362"/>
                  <a:pt x="0" y="563188"/>
                  <a:pt x="0" y="500062"/>
                </a:cubicBezTo>
                <a:moveTo>
                  <a:pt x="428625" y="500062"/>
                </a:moveTo>
                <a:cubicBezTo>
                  <a:pt x="428625" y="436936"/>
                  <a:pt x="479798" y="385762"/>
                  <a:pt x="542925" y="385762"/>
                </a:cubicBezTo>
                <a:cubicBezTo>
                  <a:pt x="606051" y="385762"/>
                  <a:pt x="657225" y="436936"/>
                  <a:pt x="657225" y="500062"/>
                </a:cubicBezTo>
                <a:cubicBezTo>
                  <a:pt x="657225" y="563188"/>
                  <a:pt x="606051" y="614362"/>
                  <a:pt x="542925" y="614362"/>
                </a:cubicBezTo>
                <a:cubicBezTo>
                  <a:pt x="479798" y="614362"/>
                  <a:pt x="428625" y="563188"/>
                  <a:pt x="428625" y="500062"/>
                </a:cubicBezTo>
              </a:path>
            </a:pathLst>
          </a:custGeom>
          <a:noFill/>
          <a:ln w="14287">
            <a:solidFill>
              <a:srgbClr val="DE8431"/>
            </a:solidFill>
          </a:ln>
        </p:spPr>
        <p:txBody>
          <a:bodyPr rtlCol="0" anchor="ctr"/>
          <a:lstStyle/>
          <a:p>
            <a:pPr algn="ctr"/>
            <a:endParaRPr/>
          </a:p>
        </p:txBody>
      </p:sp>
      <p:grpSp>
        <p:nvGrpSpPr>
          <p:cNvPr id="35" name="Groupe 34">
            <a:extLst>
              <a:ext uri="{FF2B5EF4-FFF2-40B4-BE49-F238E27FC236}">
                <a16:creationId xmlns:a16="http://schemas.microsoft.com/office/drawing/2014/main" id="{33E92653-1E3B-7A1D-D80F-A97B3C5DBBD3}"/>
              </a:ext>
            </a:extLst>
          </p:cNvPr>
          <p:cNvGrpSpPr/>
          <p:nvPr/>
        </p:nvGrpSpPr>
        <p:grpSpPr>
          <a:xfrm>
            <a:off x="4411195" y="4399547"/>
            <a:ext cx="1615698" cy="2838239"/>
            <a:chOff x="7661971" y="4399949"/>
            <a:chExt cx="1615698" cy="2838239"/>
          </a:xfrm>
        </p:grpSpPr>
        <p:sp>
          <p:nvSpPr>
            <p:cNvPr id="19" name="Rounded Rectangle 5">
              <a:extLst>
                <a:ext uri="{FF2B5EF4-FFF2-40B4-BE49-F238E27FC236}">
                  <a16:creationId xmlns:a16="http://schemas.microsoft.com/office/drawing/2014/main" id="{306B827E-A6AC-0A24-0AF5-99D739254E1B}"/>
                </a:ext>
              </a:extLst>
            </p:cNvPr>
            <p:cNvSpPr/>
            <p:nvPr/>
          </p:nvSpPr>
          <p:spPr>
            <a:xfrm>
              <a:off x="7776271" y="4529748"/>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23" name="Rounded Rectangle 6">
              <a:extLst>
                <a:ext uri="{FF2B5EF4-FFF2-40B4-BE49-F238E27FC236}">
                  <a16:creationId xmlns:a16="http://schemas.microsoft.com/office/drawing/2014/main" id="{A96D2B5F-68D4-969A-E2B9-D1C6D99400C4}"/>
                </a:ext>
              </a:extLst>
            </p:cNvPr>
            <p:cNvSpPr/>
            <p:nvPr/>
          </p:nvSpPr>
          <p:spPr>
            <a:xfrm>
              <a:off x="7661971" y="439994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49" name="TextBox 10">
              <a:extLst>
                <a:ext uri="{FF2B5EF4-FFF2-40B4-BE49-F238E27FC236}">
                  <a16:creationId xmlns:a16="http://schemas.microsoft.com/office/drawing/2014/main" id="{8760B8F4-29B9-48B8-A24A-5F8E87F2C953}"/>
                </a:ext>
              </a:extLst>
            </p:cNvPr>
            <p:cNvSpPr txBox="1"/>
            <p:nvPr/>
          </p:nvSpPr>
          <p:spPr>
            <a:xfrm>
              <a:off x="7705439" y="6545691"/>
              <a:ext cx="1528762" cy="692497"/>
            </a:xfrm>
            <a:prstGeom prst="rect">
              <a:avLst/>
            </a:prstGeom>
            <a:noFill/>
            <a:ln w="14287">
              <a:noFill/>
            </a:ln>
          </p:spPr>
          <p:txBody>
            <a:bodyPr rtlCol="0" anchor="ctr"/>
            <a:lstStyle>
              <a:defPPr>
                <a:defRPr lang="en-US"/>
              </a:defPPr>
              <a:lvl1pPr algn="ctr"/>
            </a:lstStyle>
            <a:p>
              <a:r>
                <a:rPr sz="1500" b="1" err="1">
                  <a:solidFill>
                    <a:srgbClr val="E0CB15"/>
                  </a:solidFill>
                  <a:latin typeface="Roboto"/>
                </a:rPr>
                <a:t>Mettre</a:t>
              </a:r>
              <a:r>
                <a:rPr sz="1500" b="1">
                  <a:solidFill>
                    <a:srgbClr val="E0CB15"/>
                  </a:solidFill>
                  <a:latin typeface="Roboto"/>
                </a:rPr>
                <a:t> </a:t>
              </a:r>
              <a:r>
                <a:rPr sz="1500" b="1" err="1">
                  <a:solidFill>
                    <a:srgbClr val="E0CB15"/>
                  </a:solidFill>
                  <a:latin typeface="Roboto"/>
                </a:rPr>
                <a:t>en</a:t>
              </a:r>
              <a:r>
                <a:rPr lang="fr-FR" sz="1500" b="1">
                  <a:solidFill>
                    <a:srgbClr val="E0CB15"/>
                  </a:solidFill>
                  <a:latin typeface="Roboto"/>
                </a:rPr>
                <a:t> </a:t>
              </a:r>
              <a:r>
                <a:rPr sz="1500" b="1" err="1">
                  <a:solidFill>
                    <a:srgbClr val="E0CB15"/>
                  </a:solidFill>
                  <a:latin typeface="Roboto"/>
                </a:rPr>
                <a:t>valeur</a:t>
              </a:r>
              <a:r>
                <a:rPr sz="1500" b="1">
                  <a:solidFill>
                    <a:srgbClr val="E0CB15"/>
                  </a:solidFill>
                  <a:latin typeface="Roboto"/>
                </a:rPr>
                <a:t> les</a:t>
              </a:r>
              <a:r>
                <a:rPr lang="fr-FR" sz="1500" b="1">
                  <a:solidFill>
                    <a:srgbClr val="E0CB15"/>
                  </a:solidFill>
                  <a:latin typeface="Roboto"/>
                </a:rPr>
                <a:t> </a:t>
              </a:r>
              <a:r>
                <a:rPr sz="1500" b="1" err="1">
                  <a:solidFill>
                    <a:srgbClr val="E0CB15"/>
                  </a:solidFill>
                  <a:latin typeface="Roboto"/>
                </a:rPr>
                <a:t>entreprises</a:t>
              </a:r>
              <a:r>
                <a:rPr lang="fr-FR" sz="1500" b="1">
                  <a:solidFill>
                    <a:srgbClr val="E0CB15"/>
                  </a:solidFill>
                  <a:latin typeface="Roboto"/>
                </a:rPr>
                <a:t> </a:t>
              </a:r>
              <a:r>
                <a:rPr sz="1500" b="1">
                  <a:solidFill>
                    <a:srgbClr val="E0CB15"/>
                  </a:solidFill>
                  <a:latin typeface="Roboto"/>
                </a:rPr>
                <a:t>positives</a:t>
              </a:r>
            </a:p>
          </p:txBody>
        </p:sp>
        <p:sp>
          <p:nvSpPr>
            <p:cNvPr id="55" name="Rounded Rectangle 16">
              <a:extLst>
                <a:ext uri="{FF2B5EF4-FFF2-40B4-BE49-F238E27FC236}">
                  <a16:creationId xmlns:a16="http://schemas.microsoft.com/office/drawing/2014/main" id="{1E49E39F-F3D3-E736-4273-B7BBC2FC92C7}"/>
                </a:ext>
              </a:extLst>
            </p:cNvPr>
            <p:cNvSpPr/>
            <p:nvPr/>
          </p:nvSpPr>
          <p:spPr>
            <a:xfrm>
              <a:off x="8133458" y="4877410"/>
              <a:ext cx="657225" cy="657225"/>
            </a:xfrm>
            <a:custGeom>
              <a:avLst/>
              <a:gdLst/>
              <a:ahLst/>
              <a:cxnLst/>
              <a:rect l="0" t="0" r="0" b="0"/>
              <a:pathLst>
                <a:path w="657225" h="657225">
                  <a:moveTo>
                    <a:pt x="371217" y="0"/>
                  </a:moveTo>
                  <a:cubicBezTo>
                    <a:pt x="363702" y="198539"/>
                    <a:pt x="200367" y="342900"/>
                    <a:pt x="0" y="342900"/>
                  </a:cubicBezTo>
                  <a:moveTo>
                    <a:pt x="314325" y="57150"/>
                  </a:moveTo>
                  <a:lnTo>
                    <a:pt x="371475" y="0"/>
                  </a:lnTo>
                  <a:lnTo>
                    <a:pt x="428625" y="57150"/>
                  </a:lnTo>
                  <a:moveTo>
                    <a:pt x="635765" y="70065"/>
                  </a:moveTo>
                  <a:cubicBezTo>
                    <a:pt x="640400" y="67931"/>
                    <a:pt x="645823" y="68432"/>
                    <a:pt x="649990" y="71378"/>
                  </a:cubicBezTo>
                  <a:cubicBezTo>
                    <a:pt x="654156" y="74325"/>
                    <a:pt x="656435" y="79271"/>
                    <a:pt x="655967" y="84353"/>
                  </a:cubicBezTo>
                  <a:cubicBezTo>
                    <a:pt x="651481" y="139160"/>
                    <a:pt x="630764" y="265118"/>
                    <a:pt x="535638" y="265118"/>
                  </a:cubicBezTo>
                  <a:cubicBezTo>
                    <a:pt x="489758" y="264273"/>
                    <a:pt x="453007" y="226839"/>
                    <a:pt x="453007" y="180951"/>
                  </a:cubicBezTo>
                  <a:cubicBezTo>
                    <a:pt x="453007" y="135063"/>
                    <a:pt x="489758" y="97628"/>
                    <a:pt x="535638" y="96783"/>
                  </a:cubicBezTo>
                  <a:cubicBezTo>
                    <a:pt x="570465" y="94669"/>
                    <a:pt x="604514" y="85584"/>
                    <a:pt x="635765" y="70065"/>
                  </a:cubicBezTo>
                  <a:close/>
                  <a:moveTo>
                    <a:pt x="464343" y="657225"/>
                  </a:moveTo>
                  <a:lnTo>
                    <a:pt x="464343" y="300037"/>
                  </a:lnTo>
                  <a:cubicBezTo>
                    <a:pt x="464319" y="288921"/>
                    <a:pt x="466164" y="277880"/>
                    <a:pt x="469801" y="267376"/>
                  </a:cubicBezTo>
                  <a:cubicBezTo>
                    <a:pt x="486311" y="219103"/>
                    <a:pt x="523287" y="180580"/>
                    <a:pt x="570842" y="162105"/>
                  </a:cubicBezTo>
                  <a:moveTo>
                    <a:pt x="0" y="657225"/>
                  </a:moveTo>
                  <a:lnTo>
                    <a:pt x="657225" y="657225"/>
                  </a:lnTo>
                  <a:moveTo>
                    <a:pt x="121443" y="585787"/>
                  </a:moveTo>
                  <a:cubicBezTo>
                    <a:pt x="64293" y="585787"/>
                    <a:pt x="64293" y="657225"/>
                    <a:pt x="64293" y="657225"/>
                  </a:cubicBezTo>
                  <a:cubicBezTo>
                    <a:pt x="64293" y="585787"/>
                    <a:pt x="7143" y="585787"/>
                    <a:pt x="7143" y="585787"/>
                  </a:cubicBezTo>
                  <a:moveTo>
                    <a:pt x="264318" y="600075"/>
                  </a:moveTo>
                  <a:cubicBezTo>
                    <a:pt x="272809" y="575443"/>
                    <a:pt x="295445" y="558466"/>
                    <a:pt x="321468" y="557212"/>
                  </a:cubicBezTo>
                  <a:moveTo>
                    <a:pt x="250031" y="470458"/>
                  </a:moveTo>
                  <a:cubicBezTo>
                    <a:pt x="266770" y="487195"/>
                    <a:pt x="266774" y="514333"/>
                    <a:pt x="250040" y="531075"/>
                  </a:cubicBezTo>
                  <a:cubicBezTo>
                    <a:pt x="233305" y="547817"/>
                    <a:pt x="206168" y="547826"/>
                    <a:pt x="189423" y="531094"/>
                  </a:cubicBezTo>
                  <a:cubicBezTo>
                    <a:pt x="174731" y="507827"/>
                    <a:pt x="163724" y="482429"/>
                    <a:pt x="156791" y="455799"/>
                  </a:cubicBezTo>
                  <a:cubicBezTo>
                    <a:pt x="155172" y="450710"/>
                    <a:pt x="156527" y="445143"/>
                    <a:pt x="160304" y="441367"/>
                  </a:cubicBezTo>
                  <a:cubicBezTo>
                    <a:pt x="164080" y="437591"/>
                    <a:pt x="169646" y="436236"/>
                    <a:pt x="174736" y="437854"/>
                  </a:cubicBezTo>
                  <a:cubicBezTo>
                    <a:pt x="201359" y="444792"/>
                    <a:pt x="226755" y="455789"/>
                    <a:pt x="250031" y="470458"/>
                  </a:cubicBezTo>
                  <a:close/>
                  <a:moveTo>
                    <a:pt x="248602" y="532552"/>
                  </a:moveTo>
                  <a:cubicBezTo>
                    <a:pt x="258885" y="548401"/>
                    <a:pt x="264345" y="566895"/>
                    <a:pt x="264318" y="585787"/>
                  </a:cubicBezTo>
                  <a:lnTo>
                    <a:pt x="264318" y="657225"/>
                  </a:lnTo>
                  <a:moveTo>
                    <a:pt x="249659" y="335270"/>
                  </a:moveTo>
                  <a:cubicBezTo>
                    <a:pt x="275790" y="332036"/>
                    <a:pt x="301032" y="323706"/>
                    <a:pt x="323954" y="310753"/>
                  </a:cubicBezTo>
                  <a:cubicBezTo>
                    <a:pt x="355313" y="290757"/>
                    <a:pt x="396944" y="299972"/>
                    <a:pt x="416934" y="331334"/>
                  </a:cubicBezTo>
                  <a:cubicBezTo>
                    <a:pt x="436924" y="362696"/>
                    <a:pt x="427701" y="404326"/>
                    <a:pt x="396335" y="424310"/>
                  </a:cubicBezTo>
                  <a:cubicBezTo>
                    <a:pt x="334527" y="463857"/>
                    <a:pt x="269119" y="394563"/>
                    <a:pt x="240544" y="358130"/>
                  </a:cubicBezTo>
                  <a:cubicBezTo>
                    <a:pt x="237451" y="354130"/>
                    <a:pt x="236702" y="348794"/>
                    <a:pt x="238574" y="344097"/>
                  </a:cubicBezTo>
                  <a:cubicBezTo>
                    <a:pt x="240447" y="339401"/>
                    <a:pt x="244663" y="336044"/>
                    <a:pt x="249659" y="335270"/>
                  </a:cubicBezTo>
                  <a:close/>
                  <a:moveTo>
                    <a:pt x="464343" y="414337"/>
                  </a:moveTo>
                  <a:cubicBezTo>
                    <a:pt x="459576" y="406833"/>
                    <a:pt x="453588" y="400178"/>
                    <a:pt x="446627" y="394649"/>
                  </a:cubicBezTo>
                  <a:cubicBezTo>
                    <a:pt x="414723" y="369191"/>
                    <a:pt x="373214" y="359101"/>
                    <a:pt x="333184" y="367074"/>
                  </a:cubicBezTo>
                </a:path>
              </a:pathLst>
            </a:custGeom>
            <a:noFill/>
            <a:ln w="14287">
              <a:solidFill>
                <a:srgbClr val="E0CB15"/>
              </a:solidFill>
            </a:ln>
          </p:spPr>
          <p:txBody>
            <a:bodyPr rtlCol="0" anchor="ctr"/>
            <a:lstStyle/>
            <a:p>
              <a:pPr algn="ctr"/>
              <a:endParaRPr/>
            </a:p>
          </p:txBody>
        </p:sp>
      </p:grpSp>
      <p:sp>
        <p:nvSpPr>
          <p:cNvPr id="15" name="ZoneTexte 14">
            <a:extLst>
              <a:ext uri="{FF2B5EF4-FFF2-40B4-BE49-F238E27FC236}">
                <a16:creationId xmlns:a16="http://schemas.microsoft.com/office/drawing/2014/main" id="{3A6AA661-CF38-A8AC-4282-1A2029B46843}"/>
              </a:ext>
            </a:extLst>
          </p:cNvPr>
          <p:cNvSpPr txBox="1"/>
          <p:nvPr/>
        </p:nvSpPr>
        <p:spPr>
          <a:xfrm>
            <a:off x="316847" y="1616841"/>
            <a:ext cx="4502146" cy="2308324"/>
          </a:xfrm>
          <a:prstGeom prst="rect">
            <a:avLst/>
          </a:prstGeom>
          <a:noFill/>
        </p:spPr>
        <p:txBody>
          <a:bodyPr wrap="square" lIns="91440" tIns="45720" rIns="91440" bIns="45720" anchor="t">
            <a:spAutoFit/>
          </a:bodyPr>
          <a:lstStyle/>
          <a:p>
            <a:pPr algn="just"/>
            <a:r>
              <a:rPr lang="fr-FR" sz="1600">
                <a:solidFill>
                  <a:schemeClr val="tx1">
                    <a:lumMod val="65000"/>
                    <a:lumOff val="35000"/>
                  </a:schemeClr>
                </a:solidFill>
                <a:latin typeface="Jost"/>
                <a:ea typeface="Jost" pitchFamily="2" charset="77"/>
              </a:rPr>
              <a:t>	</a:t>
            </a:r>
            <a:r>
              <a:rPr lang="fr-FR" sz="1600">
                <a:solidFill>
                  <a:schemeClr val="bg2">
                    <a:lumMod val="50000"/>
                  </a:schemeClr>
                </a:solidFill>
                <a:latin typeface="Jost Light"/>
                <a:ea typeface="Jost Light" pitchFamily="2" charset="0"/>
              </a:rPr>
              <a:t>L’importance des émissions de gaz à effet 	de 	serre liées aux déplacements des clients (scope 3) incite à instaurer des réductions pour les achats réalisés après un déplacement en mobilités durables (marche, vélo, transports en commun) </a:t>
            </a:r>
            <a:r>
              <a:rPr lang="fr-FR" sz="1600" b="1">
                <a:solidFill>
                  <a:schemeClr val="bg2">
                    <a:lumMod val="50000"/>
                  </a:schemeClr>
                </a:solidFill>
                <a:latin typeface="Jost Light"/>
                <a:ea typeface="Jost Light" pitchFamily="2" charset="0"/>
              </a:rPr>
              <a:t>afin de réduire significativement l’empreinte carbone globale des commerces. </a:t>
            </a:r>
            <a:r>
              <a:rPr lang="fr-FR" sz="1600">
                <a:solidFill>
                  <a:schemeClr val="bg2">
                    <a:lumMod val="50000"/>
                  </a:schemeClr>
                </a:solidFill>
                <a:latin typeface="Jost Light"/>
                <a:ea typeface="Jost Light" pitchFamily="2" charset="0"/>
              </a:rPr>
              <a:t>Cette relocalisation des achats s’adapte aux évolutions du commerce et met en avant les talents locaux</a:t>
            </a:r>
          </a:p>
        </p:txBody>
      </p:sp>
      <p:sp>
        <p:nvSpPr>
          <p:cNvPr id="27" name="ZoneTexte 26">
            <a:extLst>
              <a:ext uri="{FF2B5EF4-FFF2-40B4-BE49-F238E27FC236}">
                <a16:creationId xmlns:a16="http://schemas.microsoft.com/office/drawing/2014/main" id="{D837F047-955E-9F86-F95C-A5C047343EC3}"/>
              </a:ext>
            </a:extLst>
          </p:cNvPr>
          <p:cNvSpPr txBox="1"/>
          <p:nvPr/>
        </p:nvSpPr>
        <p:spPr>
          <a:xfrm>
            <a:off x="796115" y="7688244"/>
            <a:ext cx="3428644"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31" name="ZoneTexte 30">
            <a:extLst>
              <a:ext uri="{FF2B5EF4-FFF2-40B4-BE49-F238E27FC236}">
                <a16:creationId xmlns:a16="http://schemas.microsoft.com/office/drawing/2014/main" id="{CD3FE849-9C2A-EC9A-CC40-624A294A046A}"/>
              </a:ext>
            </a:extLst>
          </p:cNvPr>
          <p:cNvSpPr txBox="1"/>
          <p:nvPr/>
        </p:nvSpPr>
        <p:spPr>
          <a:xfrm>
            <a:off x="5206387" y="7598168"/>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32" name="Graphique 31">
            <a:extLst>
              <a:ext uri="{FF2B5EF4-FFF2-40B4-BE49-F238E27FC236}">
                <a16:creationId xmlns:a16="http://schemas.microsoft.com/office/drawing/2014/main" id="{8B6B16F1-0CE9-6E40-50B2-DCCFE281536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97261" y="7569752"/>
            <a:ext cx="353503" cy="353503"/>
          </a:xfrm>
          <a:prstGeom prst="rect">
            <a:avLst/>
          </a:prstGeom>
        </p:spPr>
      </p:pic>
      <p:sp>
        <p:nvSpPr>
          <p:cNvPr id="34" name="ZoneTexte 33">
            <a:extLst>
              <a:ext uri="{FF2B5EF4-FFF2-40B4-BE49-F238E27FC236}">
                <a16:creationId xmlns:a16="http://schemas.microsoft.com/office/drawing/2014/main" id="{32D36EA5-A12A-559C-A1ED-8D8A7EE6155A}"/>
              </a:ext>
            </a:extLst>
          </p:cNvPr>
          <p:cNvSpPr txBox="1"/>
          <p:nvPr/>
        </p:nvSpPr>
        <p:spPr>
          <a:xfrm>
            <a:off x="0" y="12605917"/>
            <a:ext cx="9606625"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6. </a:t>
            </a:r>
            <a:r>
              <a:rPr lang="fr-FR" sz="1000" i="1">
                <a:solidFill>
                  <a:schemeClr val="tx2">
                    <a:lumMod val="75000"/>
                    <a:lumOff val="25000"/>
                  </a:schemeClr>
                </a:solidFill>
                <a:latin typeface="Jost Light" pitchFamily="2" charset="0"/>
                <a:ea typeface="Jost Light" pitchFamily="2" charset="0"/>
              </a:rPr>
              <a:t>1. Discount sur présentation d’un justificatif mode doux</a:t>
            </a:r>
            <a:endParaRPr lang="fr-FR" sz="1000" b="1" i="1">
              <a:latin typeface="Jost Light" pitchFamily="2" charset="0"/>
              <a:ea typeface="Jost Light" pitchFamily="2" charset="0"/>
            </a:endParaRPr>
          </a:p>
        </p:txBody>
      </p:sp>
      <p:pic>
        <p:nvPicPr>
          <p:cNvPr id="26" name="Graphique 27">
            <a:extLst>
              <a:ext uri="{FF2B5EF4-FFF2-40B4-BE49-F238E27FC236}">
                <a16:creationId xmlns:a16="http://schemas.microsoft.com/office/drawing/2014/main" id="{D90066BF-1A54-EE0A-CDDB-29FEE5FE2B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99392" y="7650805"/>
            <a:ext cx="412682" cy="405973"/>
          </a:xfrm>
          <a:prstGeom prst="rect">
            <a:avLst/>
          </a:prstGeom>
        </p:spPr>
      </p:pic>
      <p:grpSp>
        <p:nvGrpSpPr>
          <p:cNvPr id="50" name="Group 49">
            <a:extLst>
              <a:ext uri="{FF2B5EF4-FFF2-40B4-BE49-F238E27FC236}">
                <a16:creationId xmlns:a16="http://schemas.microsoft.com/office/drawing/2014/main" id="{4C0988B9-0EAA-CD39-1C88-F906C172AB02}"/>
              </a:ext>
            </a:extLst>
          </p:cNvPr>
          <p:cNvGrpSpPr/>
          <p:nvPr/>
        </p:nvGrpSpPr>
        <p:grpSpPr>
          <a:xfrm>
            <a:off x="5484330" y="2613325"/>
            <a:ext cx="3655188" cy="719050"/>
            <a:chOff x="5484330" y="2613325"/>
            <a:chExt cx="3655188" cy="719050"/>
          </a:xfrm>
        </p:grpSpPr>
        <p:sp>
          <p:nvSpPr>
            <p:cNvPr id="42" name="Rectangle : coins arrondis 17">
              <a:extLst>
                <a:ext uri="{FF2B5EF4-FFF2-40B4-BE49-F238E27FC236}">
                  <a16:creationId xmlns:a16="http://schemas.microsoft.com/office/drawing/2014/main" id="{0FA539F2-41CD-F5F7-3AB1-548BA4147083}"/>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43" name="Star: 5 Points 42">
              <a:extLst>
                <a:ext uri="{FF2B5EF4-FFF2-40B4-BE49-F238E27FC236}">
                  <a16:creationId xmlns:a16="http://schemas.microsoft.com/office/drawing/2014/main" id="{1BACFB6C-268B-3379-A911-163EF1F7B97E}"/>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Star: 5 Points 44">
              <a:extLst>
                <a:ext uri="{FF2B5EF4-FFF2-40B4-BE49-F238E27FC236}">
                  <a16:creationId xmlns:a16="http://schemas.microsoft.com/office/drawing/2014/main" id="{5C887755-1DA8-34BD-E38D-D8691D8E3C98}"/>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Star: 5 Points 45">
              <a:extLst>
                <a:ext uri="{FF2B5EF4-FFF2-40B4-BE49-F238E27FC236}">
                  <a16:creationId xmlns:a16="http://schemas.microsoft.com/office/drawing/2014/main" id="{94AA680E-9707-83AE-3B5D-39F975744687}"/>
                </a:ext>
              </a:extLst>
            </p:cNvPr>
            <p:cNvSpPr/>
            <p:nvPr/>
          </p:nvSpPr>
          <p:spPr>
            <a:xfrm>
              <a:off x="6977229"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Star: 5 Points 46">
              <a:extLst>
                <a:ext uri="{FF2B5EF4-FFF2-40B4-BE49-F238E27FC236}">
                  <a16:creationId xmlns:a16="http://schemas.microsoft.com/office/drawing/2014/main" id="{1C0DE2D4-B0F6-AC9E-18B0-0427B23F60D4}"/>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Star: 5 Points 47">
              <a:extLst>
                <a:ext uri="{FF2B5EF4-FFF2-40B4-BE49-F238E27FC236}">
                  <a16:creationId xmlns:a16="http://schemas.microsoft.com/office/drawing/2014/main" id="{ACAF7FD7-50F4-DD2D-9C59-E5A1F61AE860}"/>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7320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2F742-93AC-404C-CAC2-F821D416F1EA}"/>
            </a:ext>
          </a:extLst>
        </p:cNvPr>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DC87F3C4-DDA2-35E2-3A54-ADA954349E5E}"/>
              </a:ext>
            </a:extLst>
          </p:cNvPr>
          <p:cNvSpPr/>
          <p:nvPr/>
        </p:nvSpPr>
        <p:spPr>
          <a:xfrm>
            <a:off x="306406" y="8694913"/>
            <a:ext cx="4023602" cy="2857019"/>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a:solidFill>
                  <a:schemeClr val="tx1"/>
                </a:solidFill>
                <a:latin typeface="Jost"/>
                <a:ea typeface="Jost" pitchFamily="2" charset="0"/>
              </a:rPr>
              <a:t>Autorités organisatrices des transports</a:t>
            </a:r>
            <a:endParaRPr lang="en-US"/>
          </a:p>
          <a:p>
            <a:pPr marL="285750" indent="-285750">
              <a:buFont typeface="Arial" panose="020B0604020202020204" pitchFamily="34" charset="0"/>
              <a:buChar char="•"/>
            </a:pPr>
            <a:r>
              <a:rPr lang="fr-FR">
                <a:solidFill>
                  <a:schemeClr val="tx1"/>
                </a:solidFill>
                <a:latin typeface="Jost"/>
                <a:ea typeface="Jost" pitchFamily="2" charset="0"/>
              </a:rPr>
              <a:t>Commerces locaux</a:t>
            </a:r>
          </a:p>
          <a:p>
            <a:pPr marL="285750" indent="-285750">
              <a:buFont typeface="Arial,Sans-Serif" panose="020B0604020202020204" pitchFamily="34" charset="0"/>
              <a:buChar char="•"/>
            </a:pPr>
            <a:r>
              <a:rPr lang="fr-FR">
                <a:solidFill>
                  <a:schemeClr val="tx1"/>
                </a:solidFill>
                <a:latin typeface="Jost"/>
                <a:ea typeface="Jost" pitchFamily="2" charset="0"/>
              </a:rPr>
              <a:t>ADEME régionale</a:t>
            </a:r>
          </a:p>
          <a:p>
            <a:pPr marL="285750" indent="-285750">
              <a:buFont typeface="Arial" panose="020B0604020202020204" pitchFamily="34" charset="0"/>
              <a:buChar char="•"/>
            </a:pPr>
            <a:r>
              <a:rPr lang="fr-FR">
                <a:solidFill>
                  <a:schemeClr val="tx1"/>
                </a:solidFill>
                <a:latin typeface="Jost"/>
                <a:ea typeface="Jost" pitchFamily="2" charset="0"/>
              </a:rPr>
              <a:t>CRESS</a:t>
            </a:r>
            <a:endParaRPr lang="fr-FR">
              <a:solidFill>
                <a:schemeClr val="tx1"/>
              </a:solidFill>
            </a:endParaRPr>
          </a:p>
          <a:p>
            <a:pPr marL="285750" indent="-285750">
              <a:buFont typeface="Arial" panose="020B0604020202020204" pitchFamily="34" charset="0"/>
              <a:buChar char="•"/>
            </a:pPr>
            <a:r>
              <a:rPr lang="fr-FR">
                <a:solidFill>
                  <a:schemeClr val="tx1"/>
                </a:solidFill>
                <a:latin typeface="Jost"/>
                <a:ea typeface="Jost" pitchFamily="2" charset="0"/>
              </a:rPr>
              <a:t>Associations cyclistes</a:t>
            </a:r>
          </a:p>
          <a:p>
            <a:pPr marL="285750" indent="-285750">
              <a:buFont typeface="Arial" panose="020B0604020202020204" pitchFamily="34" charset="0"/>
              <a:buChar char="•"/>
            </a:pPr>
            <a:r>
              <a:rPr lang="fr-FR">
                <a:solidFill>
                  <a:schemeClr val="tx1"/>
                </a:solidFill>
                <a:latin typeface="Jost"/>
                <a:ea typeface="Jost" pitchFamily="2" charset="0"/>
              </a:rPr>
              <a:t>Monnaies locales</a:t>
            </a:r>
          </a:p>
        </p:txBody>
      </p:sp>
      <p:sp>
        <p:nvSpPr>
          <p:cNvPr id="12" name="ZoneTexte 11">
            <a:extLst>
              <a:ext uri="{FF2B5EF4-FFF2-40B4-BE49-F238E27FC236}">
                <a16:creationId xmlns:a16="http://schemas.microsoft.com/office/drawing/2014/main" id="{1904B7A7-C606-C7AE-6B56-DD65EF958E42}"/>
              </a:ext>
            </a:extLst>
          </p:cNvPr>
          <p:cNvSpPr txBox="1"/>
          <p:nvPr/>
        </p:nvSpPr>
        <p:spPr>
          <a:xfrm>
            <a:off x="4649429" y="8288966"/>
            <a:ext cx="4647998" cy="3818531"/>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b="1">
                <a:latin typeface="Jost"/>
              </a:rPr>
              <a:t>Indicateurs :</a:t>
            </a:r>
          </a:p>
          <a:p>
            <a:r>
              <a:rPr lang="fr-FR" sz="1600" i="1">
                <a:latin typeface="Jost"/>
              </a:rPr>
              <a:t>Suivre le nombre de réductions accordées par type de justificatif et de public</a:t>
            </a:r>
          </a:p>
          <a:p>
            <a:r>
              <a:rPr lang="fr-FR" sz="1600" i="1">
                <a:latin typeface="Jost"/>
              </a:rPr>
              <a:t>Évaluer l’impact sur la fréquentation des commerces et l’usage des modes doux</a:t>
            </a:r>
          </a:p>
          <a:p>
            <a:r>
              <a:rPr lang="fr-FR" sz="1600" i="1">
                <a:latin typeface="Jost"/>
              </a:rPr>
              <a:t>Nombre de commerces participants et de réductions accordée</a:t>
            </a:r>
          </a:p>
          <a:p>
            <a:endParaRPr lang="fr-FR" sz="1600" i="1"/>
          </a:p>
          <a:p>
            <a:r>
              <a:rPr lang="fr-FR" sz="1600" b="1">
                <a:latin typeface="Jost"/>
                <a:hlinkClick r:id="rId3">
                  <a:extLst>
                    <a:ext uri="{A12FA001-AC4F-418D-AE19-62706E023703}">
                      <ahyp:hlinkClr xmlns:ahyp="http://schemas.microsoft.com/office/drawing/2018/hyperlinkcolor" val="tx"/>
                    </a:ext>
                  </a:extLst>
                </a:hlinkClick>
              </a:rPr>
              <a:t>Le Rollon </a:t>
            </a:r>
            <a:r>
              <a:rPr lang="fr-FR" sz="1600" b="1">
                <a:latin typeface="Jost"/>
              </a:rPr>
              <a:t>– </a:t>
            </a:r>
            <a:r>
              <a:rPr lang="fr-FR" sz="1200" i="1">
                <a:latin typeface="Jost"/>
              </a:rPr>
              <a:t>Monnaie locale pour soutenir l’économie normande circulaire.</a:t>
            </a:r>
            <a:r>
              <a:rPr lang="fr-FR" sz="1600">
                <a:latin typeface="Jost"/>
              </a:rPr>
              <a:t> </a:t>
            </a:r>
            <a:r>
              <a:rPr lang="fr-FR" sz="1600" b="1">
                <a:latin typeface="Jost"/>
              </a:rPr>
              <a:t>Région Normandie </a:t>
            </a:r>
          </a:p>
          <a:p>
            <a:r>
              <a:rPr lang="fr-FR" sz="1600" b="1">
                <a:latin typeface="Jost"/>
                <a:hlinkClick r:id="rId4">
                  <a:extLst>
                    <a:ext uri="{A12FA001-AC4F-418D-AE19-62706E023703}">
                      <ahyp:hlinkClr xmlns:ahyp="http://schemas.microsoft.com/office/drawing/2018/hyperlinkcolor" val="tx"/>
                    </a:ext>
                  </a:extLst>
                </a:hlinkClick>
              </a:rPr>
              <a:t>La Carte Verte </a:t>
            </a:r>
            <a:r>
              <a:rPr lang="fr-FR" sz="1600" b="1">
                <a:latin typeface="Jost"/>
              </a:rPr>
              <a:t>– </a:t>
            </a:r>
            <a:r>
              <a:rPr lang="fr-FR" sz="1200" i="1">
                <a:latin typeface="Jost"/>
              </a:rPr>
              <a:t>Outil ludique pour agir face au changement climatique.</a:t>
            </a:r>
            <a:r>
              <a:rPr lang="fr-FR" sz="1600">
                <a:latin typeface="Jost"/>
              </a:rPr>
              <a:t> </a:t>
            </a:r>
            <a:r>
              <a:rPr lang="fr-FR" sz="1600" b="1" err="1">
                <a:latin typeface="Jost"/>
              </a:rPr>
              <a:t>Ademe</a:t>
            </a:r>
            <a:r>
              <a:rPr lang="fr-FR" sz="1600" b="1">
                <a:latin typeface="Jost"/>
              </a:rPr>
              <a:t> </a:t>
            </a:r>
          </a:p>
        </p:txBody>
      </p:sp>
      <p:pic>
        <p:nvPicPr>
          <p:cNvPr id="40" name="Image 39" descr="Une image contenant noir, obscurité&#10;&#10;Description générée automatiquement">
            <a:extLst>
              <a:ext uri="{FF2B5EF4-FFF2-40B4-BE49-F238E27FC236}">
                <a16:creationId xmlns:a16="http://schemas.microsoft.com/office/drawing/2014/main" id="{0E7B97AB-92B7-EF7F-D1C9-85C167F291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1824" y="460376"/>
            <a:ext cx="720223" cy="531160"/>
          </a:xfrm>
          <a:prstGeom prst="rect">
            <a:avLst/>
          </a:prstGeom>
          <a:noFill/>
          <a:ln cap="flat">
            <a:noFill/>
          </a:ln>
        </p:spPr>
      </p:pic>
      <p:pic>
        <p:nvPicPr>
          <p:cNvPr id="41" name="Image 40">
            <a:extLst>
              <a:ext uri="{FF2B5EF4-FFF2-40B4-BE49-F238E27FC236}">
                <a16:creationId xmlns:a16="http://schemas.microsoft.com/office/drawing/2014/main" id="{B358D6D6-8139-48F7-1944-790E17F835A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126288" y="462749"/>
            <a:ext cx="1214935" cy="537375"/>
          </a:xfrm>
          <a:prstGeom prst="rect">
            <a:avLst/>
          </a:prstGeom>
        </p:spPr>
      </p:pic>
      <p:sp>
        <p:nvSpPr>
          <p:cNvPr id="42" name="Rectangle 41">
            <a:extLst>
              <a:ext uri="{FF2B5EF4-FFF2-40B4-BE49-F238E27FC236}">
                <a16:creationId xmlns:a16="http://schemas.microsoft.com/office/drawing/2014/main" id="{06C6A103-820B-44AB-4844-62F719D43588}"/>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B0D76417-B2CA-EEB3-7E8E-E1A9A2C715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7567" y="421076"/>
            <a:ext cx="851202" cy="579049"/>
          </a:xfrm>
          <a:prstGeom prst="rect">
            <a:avLst/>
          </a:prstGeom>
        </p:spPr>
      </p:pic>
      <p:sp>
        <p:nvSpPr>
          <p:cNvPr id="8" name="ZoneTexte 7">
            <a:extLst>
              <a:ext uri="{FF2B5EF4-FFF2-40B4-BE49-F238E27FC236}">
                <a16:creationId xmlns:a16="http://schemas.microsoft.com/office/drawing/2014/main" id="{CACC9928-307C-96F4-3D0C-AF05CA0FE969}"/>
              </a:ext>
            </a:extLst>
          </p:cNvPr>
          <p:cNvSpPr txBox="1"/>
          <p:nvPr/>
        </p:nvSpPr>
        <p:spPr>
          <a:xfrm>
            <a:off x="5275702" y="363373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3" name="Graphique 12">
            <a:extLst>
              <a:ext uri="{FF2B5EF4-FFF2-40B4-BE49-F238E27FC236}">
                <a16:creationId xmlns:a16="http://schemas.microsoft.com/office/drawing/2014/main" id="{46AC5924-69C2-1C06-1314-F70BEE4E4C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6489" y="3622826"/>
            <a:ext cx="359213" cy="359213"/>
          </a:xfrm>
          <a:prstGeom prst="rect">
            <a:avLst/>
          </a:prstGeom>
        </p:spPr>
      </p:pic>
      <p:grpSp>
        <p:nvGrpSpPr>
          <p:cNvPr id="14" name="Groupe 13">
            <a:extLst>
              <a:ext uri="{FF2B5EF4-FFF2-40B4-BE49-F238E27FC236}">
                <a16:creationId xmlns:a16="http://schemas.microsoft.com/office/drawing/2014/main" id="{511F03BA-C3A5-F9B9-8E20-071629E15AD6}"/>
              </a:ext>
            </a:extLst>
          </p:cNvPr>
          <p:cNvGrpSpPr/>
          <p:nvPr/>
        </p:nvGrpSpPr>
        <p:grpSpPr>
          <a:xfrm>
            <a:off x="344851" y="3955898"/>
            <a:ext cx="5320709" cy="4093359"/>
            <a:chOff x="344851" y="3959073"/>
            <a:chExt cx="5320709" cy="4093359"/>
          </a:xfrm>
        </p:grpSpPr>
        <p:pic>
          <p:nvPicPr>
            <p:cNvPr id="17" name="Image 16">
              <a:extLst>
                <a:ext uri="{FF2B5EF4-FFF2-40B4-BE49-F238E27FC236}">
                  <a16:creationId xmlns:a16="http://schemas.microsoft.com/office/drawing/2014/main" id="{B37638FE-32E2-72FB-8139-DED00EFD6BF8}"/>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18" name="ZoneTexte 17">
              <a:extLst>
                <a:ext uri="{FF2B5EF4-FFF2-40B4-BE49-F238E27FC236}">
                  <a16:creationId xmlns:a16="http://schemas.microsoft.com/office/drawing/2014/main" id="{97EA9BDE-104F-84DE-BF2D-A647670B68B8}"/>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19" name="ZoneTexte 18">
              <a:extLst>
                <a:ext uri="{FF2B5EF4-FFF2-40B4-BE49-F238E27FC236}">
                  <a16:creationId xmlns:a16="http://schemas.microsoft.com/office/drawing/2014/main" id="{D8C88FB8-8B5B-1959-D0E9-8382ACE95D6C}"/>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20" name="ZoneTexte 19">
              <a:extLst>
                <a:ext uri="{FF2B5EF4-FFF2-40B4-BE49-F238E27FC236}">
                  <a16:creationId xmlns:a16="http://schemas.microsoft.com/office/drawing/2014/main" id="{82EECDBC-BAA9-05E4-8878-05F89E0B7B18}"/>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21" name="ZoneTexte 20">
              <a:extLst>
                <a:ext uri="{FF2B5EF4-FFF2-40B4-BE49-F238E27FC236}">
                  <a16:creationId xmlns:a16="http://schemas.microsoft.com/office/drawing/2014/main" id="{4937BD24-964B-0D62-3FC0-3EFDF723C585}"/>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22" name="ZoneTexte 21">
            <a:extLst>
              <a:ext uri="{FF2B5EF4-FFF2-40B4-BE49-F238E27FC236}">
                <a16:creationId xmlns:a16="http://schemas.microsoft.com/office/drawing/2014/main" id="{67C19B51-7276-A066-3BBD-88632D4F1D99}"/>
              </a:ext>
            </a:extLst>
          </p:cNvPr>
          <p:cNvSpPr txBox="1"/>
          <p:nvPr/>
        </p:nvSpPr>
        <p:spPr>
          <a:xfrm>
            <a:off x="858207" y="8692813"/>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23" name="ZoneTexte 22">
            <a:extLst>
              <a:ext uri="{FF2B5EF4-FFF2-40B4-BE49-F238E27FC236}">
                <a16:creationId xmlns:a16="http://schemas.microsoft.com/office/drawing/2014/main" id="{95FDFBB7-B8B5-8CFE-E80F-360C7F0DD2A3}"/>
              </a:ext>
            </a:extLst>
          </p:cNvPr>
          <p:cNvSpPr txBox="1"/>
          <p:nvPr/>
        </p:nvSpPr>
        <p:spPr>
          <a:xfrm>
            <a:off x="5075211" y="7687231"/>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pic>
        <p:nvPicPr>
          <p:cNvPr id="24" name="Graphique 23">
            <a:extLst>
              <a:ext uri="{FF2B5EF4-FFF2-40B4-BE49-F238E27FC236}">
                <a16:creationId xmlns:a16="http://schemas.microsoft.com/office/drawing/2014/main" id="{B0FCDB11-ED92-618D-7779-F9B2E0486D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3675" y="8637059"/>
            <a:ext cx="466583" cy="466583"/>
          </a:xfrm>
          <a:prstGeom prst="rect">
            <a:avLst/>
          </a:prstGeom>
        </p:spPr>
      </p:pic>
      <p:sp>
        <p:nvSpPr>
          <p:cNvPr id="28" name="ZoneTexte 27">
            <a:extLst>
              <a:ext uri="{FF2B5EF4-FFF2-40B4-BE49-F238E27FC236}">
                <a16:creationId xmlns:a16="http://schemas.microsoft.com/office/drawing/2014/main" id="{F1931B20-A452-7B47-8520-6433231C3A3D}"/>
              </a:ext>
            </a:extLst>
          </p:cNvPr>
          <p:cNvSpPr txBox="1"/>
          <p:nvPr/>
        </p:nvSpPr>
        <p:spPr>
          <a:xfrm>
            <a:off x="0" y="12529352"/>
            <a:ext cx="9606625"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6. </a:t>
            </a:r>
            <a:r>
              <a:rPr lang="fr-FR" sz="1000" i="1">
                <a:solidFill>
                  <a:schemeClr val="tx2">
                    <a:lumMod val="75000"/>
                    <a:lumOff val="25000"/>
                  </a:schemeClr>
                </a:solidFill>
                <a:latin typeface="Jost Light" pitchFamily="2" charset="0"/>
                <a:ea typeface="Jost Light" pitchFamily="2" charset="0"/>
              </a:rPr>
              <a:t>1. Discount sur présentation d’un justificatif mode doux</a:t>
            </a:r>
            <a:endParaRPr lang="fr-FR" sz="1000" b="1" i="1">
              <a:latin typeface="Jost Light" pitchFamily="2" charset="0"/>
              <a:ea typeface="Jost Light" pitchFamily="2" charset="0"/>
            </a:endParaRPr>
          </a:p>
        </p:txBody>
      </p:sp>
      <p:sp>
        <p:nvSpPr>
          <p:cNvPr id="29" name="TextBox 14">
            <a:extLst>
              <a:ext uri="{FF2B5EF4-FFF2-40B4-BE49-F238E27FC236}">
                <a16:creationId xmlns:a16="http://schemas.microsoft.com/office/drawing/2014/main" id="{9E20095B-5E99-3220-AD01-81823BD4117C}"/>
              </a:ext>
            </a:extLst>
          </p:cNvPr>
          <p:cNvSpPr txBox="1"/>
          <p:nvPr/>
        </p:nvSpPr>
        <p:spPr>
          <a:xfrm>
            <a:off x="4656138" y="5121447"/>
            <a:ext cx="4645022" cy="476726"/>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pPr algn="just"/>
            <a:r>
              <a:rPr lang="fr-FR"/>
              <a:t>Réduction de l’empreinte carbone, </a:t>
            </a:r>
            <a:r>
              <a:rPr lang="fr-FR" b="1"/>
              <a:t>amélioration de la qualité de l’air</a:t>
            </a:r>
            <a:r>
              <a:rPr lang="fr-FR"/>
              <a:t>, diminution des nuisances urbaines</a:t>
            </a:r>
          </a:p>
        </p:txBody>
      </p:sp>
      <p:sp>
        <p:nvSpPr>
          <p:cNvPr id="30" name="TextBox 17">
            <a:extLst>
              <a:ext uri="{FF2B5EF4-FFF2-40B4-BE49-F238E27FC236}">
                <a16:creationId xmlns:a16="http://schemas.microsoft.com/office/drawing/2014/main" id="{EEDB76E0-3E74-D60E-342E-50FCC93A1FE8}"/>
              </a:ext>
            </a:extLst>
          </p:cNvPr>
          <p:cNvSpPr txBox="1"/>
          <p:nvPr/>
        </p:nvSpPr>
        <p:spPr>
          <a:xfrm>
            <a:off x="4656138" y="6661196"/>
            <a:ext cx="4645020" cy="476726"/>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attirer une clientèle fidèle, </a:t>
            </a:r>
            <a:r>
              <a:rPr lang="fr-FR" b="1"/>
              <a:t>encourager une consommation locale</a:t>
            </a:r>
            <a:r>
              <a:rPr lang="fr-FR"/>
              <a:t> et durable</a:t>
            </a:r>
          </a:p>
        </p:txBody>
      </p:sp>
      <p:sp>
        <p:nvSpPr>
          <p:cNvPr id="31" name="TextBox 14">
            <a:extLst>
              <a:ext uri="{FF2B5EF4-FFF2-40B4-BE49-F238E27FC236}">
                <a16:creationId xmlns:a16="http://schemas.microsoft.com/office/drawing/2014/main" id="{88A7B3F3-BC1C-1E18-9C66-8574EEA79DC5}"/>
              </a:ext>
            </a:extLst>
          </p:cNvPr>
          <p:cNvSpPr txBox="1"/>
          <p:nvPr/>
        </p:nvSpPr>
        <p:spPr>
          <a:xfrm>
            <a:off x="4656137" y="4117852"/>
            <a:ext cx="4645021" cy="715089"/>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Les commerces engagés dans la réduction de leur Scope 3 bénéficient d’une </a:t>
            </a:r>
            <a:r>
              <a:rPr lang="fr-FR" b="1"/>
              <a:t>meilleure réputation auprès des clients</a:t>
            </a:r>
            <a:r>
              <a:rPr lang="fr-FR"/>
              <a:t>, des partenaires et des collectivités</a:t>
            </a:r>
          </a:p>
        </p:txBody>
      </p:sp>
      <p:sp>
        <p:nvSpPr>
          <p:cNvPr id="32" name="TextBox 17">
            <a:extLst>
              <a:ext uri="{FF2B5EF4-FFF2-40B4-BE49-F238E27FC236}">
                <a16:creationId xmlns:a16="http://schemas.microsoft.com/office/drawing/2014/main" id="{7757D4D4-1EE9-0F16-697B-49420D931B6D}"/>
              </a:ext>
            </a:extLst>
          </p:cNvPr>
          <p:cNvSpPr txBox="1"/>
          <p:nvPr/>
        </p:nvSpPr>
        <p:spPr>
          <a:xfrm>
            <a:off x="4652401" y="5658386"/>
            <a:ext cx="4645026" cy="715089"/>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pPr algn="just"/>
            <a:r>
              <a:rPr lang="fr-FR"/>
              <a:t>des </a:t>
            </a:r>
            <a:r>
              <a:rPr lang="fr-FR" b="1"/>
              <a:t>modes de vie plus sains </a:t>
            </a:r>
            <a:r>
              <a:rPr lang="fr-FR"/>
              <a:t>et la qualité du cadre de vie améliorée</a:t>
            </a:r>
          </a:p>
          <a:p>
            <a:pPr algn="just"/>
            <a:r>
              <a:rPr lang="fr-FR"/>
              <a:t>réduction de la </a:t>
            </a:r>
            <a:r>
              <a:rPr lang="fr-FR" b="1"/>
              <a:t>dépendance à la voiture </a:t>
            </a:r>
            <a:r>
              <a:rPr lang="fr-FR"/>
              <a:t>individuelle,</a:t>
            </a:r>
          </a:p>
        </p:txBody>
      </p:sp>
      <p:sp>
        <p:nvSpPr>
          <p:cNvPr id="33" name="ZoneTexte 32">
            <a:extLst>
              <a:ext uri="{FF2B5EF4-FFF2-40B4-BE49-F238E27FC236}">
                <a16:creationId xmlns:a16="http://schemas.microsoft.com/office/drawing/2014/main" id="{C01F6C45-0352-7981-FC14-CD869FFD09F3}"/>
              </a:ext>
            </a:extLst>
          </p:cNvPr>
          <p:cNvSpPr txBox="1"/>
          <p:nvPr/>
        </p:nvSpPr>
        <p:spPr>
          <a:xfrm>
            <a:off x="306215" y="190316"/>
            <a:ext cx="4971163"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6. 1. </a:t>
            </a:r>
            <a:r>
              <a:rPr lang="fr-FR" sz="2800">
                <a:solidFill>
                  <a:schemeClr val="tx2">
                    <a:lumMod val="75000"/>
                    <a:lumOff val="25000"/>
                  </a:schemeClr>
                </a:solidFill>
                <a:latin typeface="Jost" pitchFamily="2" charset="0"/>
                <a:ea typeface="Jost" pitchFamily="2" charset="0"/>
              </a:rPr>
              <a:t>Discount sur présentation d’un justificatif mode doux</a:t>
            </a:r>
            <a:endParaRPr lang="fr-FR" b="1">
              <a:latin typeface="Jost" pitchFamily="2" charset="0"/>
              <a:ea typeface="Jost" pitchFamily="2" charset="0"/>
            </a:endParaRPr>
          </a:p>
        </p:txBody>
      </p:sp>
      <p:pic>
        <p:nvPicPr>
          <p:cNvPr id="3" name="Graphic 2">
            <a:extLst>
              <a:ext uri="{FF2B5EF4-FFF2-40B4-BE49-F238E27FC236}">
                <a16:creationId xmlns:a16="http://schemas.microsoft.com/office/drawing/2014/main" id="{ABBECA4C-5AB6-F08A-4CD3-41ED741034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40610" y="7590046"/>
            <a:ext cx="452887" cy="446179"/>
          </a:xfrm>
          <a:prstGeom prst="rect">
            <a:avLst/>
          </a:prstGeom>
        </p:spPr>
      </p:pic>
    </p:spTree>
    <p:extLst>
      <p:ext uri="{BB962C8B-B14F-4D97-AF65-F5344CB8AC3E}">
        <p14:creationId xmlns:p14="http://schemas.microsoft.com/office/powerpoint/2010/main" val="213626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5E9B-CFDA-8A06-6DF2-1275FD414A50}"/>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E27F8B3-4DEE-EBB8-B92D-B4B3F6D5330A}"/>
              </a:ext>
            </a:extLst>
          </p:cNvPr>
          <p:cNvSpPr txBox="1"/>
          <p:nvPr/>
        </p:nvSpPr>
        <p:spPr>
          <a:xfrm>
            <a:off x="310198" y="1731568"/>
            <a:ext cx="4345940" cy="2062103"/>
          </a:xfrm>
          <a:prstGeom prst="rect">
            <a:avLst/>
          </a:prstGeom>
          <a:noFill/>
        </p:spPr>
        <p:txBody>
          <a:bodyPr wrap="square">
            <a:spAutoFit/>
          </a:bodyPr>
          <a:lstStyle/>
          <a:p>
            <a:pPr algn="just"/>
            <a:r>
              <a:rPr lang="fr-FR" sz="1600" b="0">
                <a:solidFill>
                  <a:schemeClr val="tx1">
                    <a:lumMod val="65000"/>
                    <a:lumOff val="35000"/>
                  </a:schemeClr>
                </a:solidFill>
                <a:effectLst/>
                <a:latin typeface="Jost" pitchFamily="2" charset="77"/>
                <a:ea typeface="Jost" pitchFamily="2" charset="77"/>
              </a:rPr>
              <a:t>	</a:t>
            </a:r>
            <a:r>
              <a:rPr lang="fr-FR" sz="1600">
                <a:solidFill>
                  <a:schemeClr val="bg2">
                    <a:lumMod val="50000"/>
                  </a:schemeClr>
                </a:solidFill>
                <a:latin typeface="Jost Light" pitchFamily="2" charset="0"/>
                <a:ea typeface="Jost Light" pitchFamily="2" charset="0"/>
              </a:rPr>
              <a:t>La progression des maladies liées à 	l’alimentation, la précarité alimentaire et la méconnaissance des enjeux nutritionnels rendent indispensable la mise en place d’une éducation alimentaire et populaire pour permettre à chacun d’adopter des choix alimentaires éclairés</a:t>
            </a:r>
            <a:r>
              <a:rPr lang="fr-FR" sz="1600" b="0">
                <a:solidFill>
                  <a:schemeClr val="tx1">
                    <a:lumMod val="65000"/>
                    <a:lumOff val="35000"/>
                  </a:schemeClr>
                </a:solidFill>
                <a:effectLst/>
                <a:latin typeface="Jost" pitchFamily="2" charset="77"/>
                <a:ea typeface="Jost" pitchFamily="2" charset="77"/>
              </a:rPr>
              <a:t>.</a:t>
            </a:r>
            <a:r>
              <a:rPr lang="fr-FR" sz="1600">
                <a:solidFill>
                  <a:schemeClr val="tx1">
                    <a:lumMod val="65000"/>
                    <a:lumOff val="35000"/>
                  </a:schemeClr>
                </a:solidFill>
                <a:latin typeface="Jost" pitchFamily="2" charset="77"/>
                <a:ea typeface="Jost" pitchFamily="2" charset="77"/>
              </a:rPr>
              <a:t> En parallèle, il est important de travailler sur la qualité des paysages alimentaires. </a:t>
            </a:r>
          </a:p>
        </p:txBody>
      </p:sp>
      <p:pic>
        <p:nvPicPr>
          <p:cNvPr id="5" name="Image 4" descr="Une image contenant noir, obscurité&#10;&#10;Description générée automatiquement">
            <a:extLst>
              <a:ext uri="{FF2B5EF4-FFF2-40B4-BE49-F238E27FC236}">
                <a16:creationId xmlns:a16="http://schemas.microsoft.com/office/drawing/2014/main" id="{D77B89B8-81C3-18B4-7E70-6743A3D8F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AEBBA626-A04B-1135-76C1-55E70EBE530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BB30D34D-8A5B-FF98-84C0-DD14AF9BE4EF}"/>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7A8372DE-D449-7C46-293D-670B624328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4226" y="3702723"/>
            <a:ext cx="321011" cy="321011"/>
          </a:xfrm>
          <a:prstGeom prst="rect">
            <a:avLst/>
          </a:prstGeom>
        </p:spPr>
      </p:pic>
      <p:sp>
        <p:nvSpPr>
          <p:cNvPr id="22" name="ZoneTexte 21">
            <a:extLst>
              <a:ext uri="{FF2B5EF4-FFF2-40B4-BE49-F238E27FC236}">
                <a16:creationId xmlns:a16="http://schemas.microsoft.com/office/drawing/2014/main" id="{72E05171-3BBE-C4B6-BC5F-464D8D8C4329}"/>
              </a:ext>
            </a:extLst>
          </p:cNvPr>
          <p:cNvSpPr txBox="1"/>
          <p:nvPr/>
        </p:nvSpPr>
        <p:spPr>
          <a:xfrm>
            <a:off x="4988033" y="3709371"/>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6E1FDC91-27ED-4F7D-6BE3-BFD1D542509D}"/>
              </a:ext>
            </a:extLst>
          </p:cNvPr>
          <p:cNvSpPr txBox="1"/>
          <p:nvPr/>
        </p:nvSpPr>
        <p:spPr>
          <a:xfrm>
            <a:off x="730738" y="6891442"/>
            <a:ext cx="3629927"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17" name="Rectangle : coins arrondis 16">
            <a:extLst>
              <a:ext uri="{FF2B5EF4-FFF2-40B4-BE49-F238E27FC236}">
                <a16:creationId xmlns:a16="http://schemas.microsoft.com/office/drawing/2014/main" id="{3E80B190-6292-B61A-0CCD-5B4F3C1ECB9A}"/>
              </a:ext>
            </a:extLst>
          </p:cNvPr>
          <p:cNvSpPr/>
          <p:nvPr/>
        </p:nvSpPr>
        <p:spPr>
          <a:xfrm>
            <a:off x="262956" y="5328772"/>
            <a:ext cx="3535363" cy="1433324"/>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Consommateurs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Publics scolaires</a:t>
            </a:r>
          </a:p>
        </p:txBody>
      </p:sp>
      <p:sp>
        <p:nvSpPr>
          <p:cNvPr id="14" name="Rectangle : coins arrondis 13">
            <a:extLst>
              <a:ext uri="{FF2B5EF4-FFF2-40B4-BE49-F238E27FC236}">
                <a16:creationId xmlns:a16="http://schemas.microsoft.com/office/drawing/2014/main" id="{6BE04987-70DA-9677-AC4A-1EEABDCC50B2}"/>
              </a:ext>
            </a:extLst>
          </p:cNvPr>
          <p:cNvSpPr/>
          <p:nvPr/>
        </p:nvSpPr>
        <p:spPr>
          <a:xfrm>
            <a:off x="302418" y="3956685"/>
            <a:ext cx="3051003" cy="1183640"/>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sz="1600" b="1">
              <a:solidFill>
                <a:schemeClr val="tx1"/>
              </a:solidFill>
              <a:latin typeface="Jost" pitchFamily="2" charset="0"/>
              <a:ea typeface="Jost" pitchFamily="2" charset="0"/>
            </a:endParaRPr>
          </a:p>
          <a:p>
            <a:pPr algn="ctr"/>
            <a:r>
              <a:rPr lang="fr-FR" sz="1600" b="1">
                <a:solidFill>
                  <a:schemeClr val="tx1"/>
                </a:solidFill>
                <a:latin typeface="Jost" pitchFamily="2" charset="0"/>
                <a:ea typeface="Jost" pitchFamily="2" charset="0"/>
              </a:rPr>
              <a:t>Mesure portée par</a:t>
            </a:r>
          </a:p>
          <a:p>
            <a:pPr algn="ctr"/>
            <a:r>
              <a:rPr lang="fr-FR" sz="1600" b="1">
                <a:solidFill>
                  <a:schemeClr val="tx1"/>
                </a:solidFill>
                <a:latin typeface="Jost" pitchFamily="2" charset="0"/>
                <a:ea typeface="Jost" pitchFamily="2" charset="0"/>
              </a:rPr>
              <a:t>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Collectivités locales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Région / Département</a:t>
            </a:r>
          </a:p>
          <a:p>
            <a:endParaRPr lang="fr-FR" sz="1600" b="1">
              <a:solidFill>
                <a:schemeClr val="tx1"/>
              </a:solidFill>
              <a:latin typeface="Jost" pitchFamily="2" charset="0"/>
              <a:ea typeface="Jost" pitchFamily="2" charset="0"/>
            </a:endParaRPr>
          </a:p>
        </p:txBody>
      </p:sp>
      <p:pic>
        <p:nvPicPr>
          <p:cNvPr id="21" name="Graphique 20">
            <a:extLst>
              <a:ext uri="{FF2B5EF4-FFF2-40B4-BE49-F238E27FC236}">
                <a16:creationId xmlns:a16="http://schemas.microsoft.com/office/drawing/2014/main" id="{41077315-18F5-7A93-6AAC-85D171D29B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546" y="4066952"/>
            <a:ext cx="396598" cy="396598"/>
          </a:xfrm>
          <a:prstGeom prst="rect">
            <a:avLst/>
          </a:prstGeom>
        </p:spPr>
      </p:pic>
      <p:pic>
        <p:nvPicPr>
          <p:cNvPr id="25" name="Graphique 24">
            <a:extLst>
              <a:ext uri="{FF2B5EF4-FFF2-40B4-BE49-F238E27FC236}">
                <a16:creationId xmlns:a16="http://schemas.microsoft.com/office/drawing/2014/main" id="{041155DD-824D-48AD-DF0C-B90B001410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6035" y="5497980"/>
            <a:ext cx="362165" cy="362165"/>
          </a:xfrm>
          <a:prstGeom prst="rect">
            <a:avLst/>
          </a:prstGeom>
        </p:spPr>
      </p:pic>
      <p:sp>
        <p:nvSpPr>
          <p:cNvPr id="37" name="Rectangle : coins arrondis 36">
            <a:extLst>
              <a:ext uri="{FF2B5EF4-FFF2-40B4-BE49-F238E27FC236}">
                <a16:creationId xmlns:a16="http://schemas.microsoft.com/office/drawing/2014/main" id="{98B17CDA-FE8F-7232-ADAC-2FFF02BB0DD9}"/>
              </a:ext>
            </a:extLst>
          </p:cNvPr>
          <p:cNvSpPr/>
          <p:nvPr/>
        </p:nvSpPr>
        <p:spPr>
          <a:xfrm>
            <a:off x="5656263" y="1711426"/>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 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B7D3046D-BE7A-7041-5C8F-7AB9242F36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98D91624-EBF7-8212-111D-65C802DAC3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72350" y="1524307"/>
            <a:ext cx="943100" cy="943100"/>
          </a:xfrm>
          <a:prstGeom prst="rect">
            <a:avLst/>
          </a:prstGeom>
        </p:spPr>
      </p:pic>
      <p:sp>
        <p:nvSpPr>
          <p:cNvPr id="40" name="Rectangle : coins arrondis 39">
            <a:extLst>
              <a:ext uri="{FF2B5EF4-FFF2-40B4-BE49-F238E27FC236}">
                <a16:creationId xmlns:a16="http://schemas.microsoft.com/office/drawing/2014/main" id="{6408BAED-8377-72B3-2A3F-5E68EF052F33}"/>
              </a:ext>
            </a:extLst>
          </p:cNvPr>
          <p:cNvSpPr/>
          <p:nvPr/>
        </p:nvSpPr>
        <p:spPr>
          <a:xfrm>
            <a:off x="4929472" y="7820264"/>
            <a:ext cx="4371692" cy="4701935"/>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sz="1600" b="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Programme scolaire d’éducation alimentaire et à la diversité alimentaire </a:t>
            </a:r>
            <a:r>
              <a:rPr lang="fr-FR" sz="160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 Pays de Mortagne</a:t>
            </a:r>
            <a:r>
              <a:rPr lang="fr-FR" sz="1600">
                <a:solidFill>
                  <a:schemeClr val="tx1"/>
                </a:solidFill>
                <a:latin typeface="Jost"/>
                <a:ea typeface="Jost" pitchFamily="2" charset="0"/>
              </a:rPr>
              <a:t> (61)</a:t>
            </a:r>
          </a:p>
          <a:p>
            <a:pPr marL="285750" indent="-285750">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Maison de l’Alimentation et de la Nutrition </a:t>
            </a:r>
            <a:r>
              <a:rPr lang="fr-FR" sz="1600">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 </a:t>
            </a:r>
            <a:r>
              <a:rPr lang="fr-FR" sz="1200" i="1">
                <a:solidFill>
                  <a:schemeClr val="tx1"/>
                </a:solidFill>
                <a:ea typeface="+mn-lt"/>
                <a:cs typeface="+mn-lt"/>
              </a:rPr>
              <a:t>Lieu ressource pour nutrition, santé et durabilité</a:t>
            </a:r>
            <a:r>
              <a:rPr lang="fr-FR" sz="1600">
                <a:solidFill>
                  <a:schemeClr val="tx1"/>
                </a:solidFill>
                <a:ea typeface="+mn-lt"/>
                <a:cs typeface="+mn-lt"/>
              </a:rPr>
              <a:t>. </a:t>
            </a:r>
            <a:r>
              <a:rPr lang="fr-FR" sz="1600">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Grand Est </a:t>
            </a:r>
            <a:endParaRPr lang="fr-FR" sz="1600">
              <a:solidFill>
                <a:schemeClr val="tx1"/>
              </a:solidFill>
              <a:latin typeface="Jost"/>
              <a:ea typeface="Jost" pitchFamily="2" charset="0"/>
            </a:endParaRPr>
          </a:p>
          <a:p>
            <a:pPr marL="285750" indent="-285750">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Acclim’action</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 – </a:t>
            </a:r>
            <a:r>
              <a:rPr lang="fr-FR" sz="1200" i="1">
                <a:solidFill>
                  <a:schemeClr val="tx1"/>
                </a:solidFill>
                <a:ea typeface="+mn-lt"/>
                <a:cs typeface="+mn-lt"/>
              </a:rPr>
              <a:t>Programme territorial d’adaptation au changement climatique</a:t>
            </a:r>
            <a:r>
              <a:rPr lang="fr-FR" sz="1600">
                <a:solidFill>
                  <a:schemeClr val="tx1"/>
                </a:solidFill>
                <a:ea typeface="+mn-lt"/>
                <a:cs typeface="+mn-lt"/>
              </a:rPr>
              <a:t>. </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Gironde</a:t>
            </a:r>
            <a:r>
              <a:rPr lang="fr-FR" sz="1600">
                <a:solidFill>
                  <a:schemeClr val="tx1"/>
                </a:solidFill>
                <a:latin typeface="Jost"/>
                <a:ea typeface="Jost" pitchFamily="2" charset="0"/>
              </a:rPr>
              <a:t> (33)</a:t>
            </a:r>
          </a:p>
          <a:p>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Travaux </a:t>
            </a:r>
            <a:r>
              <a:rPr lang="fr-FR" sz="1600">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de Maxime Marie- </a:t>
            </a:r>
            <a:r>
              <a:rPr lang="fr-FR" sz="1200" i="1">
                <a:solidFill>
                  <a:schemeClr val="tx1"/>
                </a:solidFill>
                <a:ea typeface="+mn-lt"/>
                <a:cs typeface="+mn-lt"/>
              </a:rPr>
              <a:t>Recherche sur commerce durable et transition alimentaire</a:t>
            </a:r>
            <a:r>
              <a:rPr lang="fr-FR" sz="1600">
                <a:solidFill>
                  <a:schemeClr val="tx1"/>
                </a:solidFill>
                <a:ea typeface="+mn-lt"/>
                <a:cs typeface="+mn-lt"/>
              </a:rPr>
              <a:t>.</a:t>
            </a:r>
            <a:r>
              <a:rPr lang="fr-FR" sz="1600">
                <a:solidFill>
                  <a:schemeClr val="tx1"/>
                </a:solidFill>
                <a:latin typeface="Aptos"/>
                <a:ea typeface="+mn-lt"/>
              </a:rPr>
              <a:t> </a:t>
            </a:r>
            <a:r>
              <a:rPr lang="fr-FR" sz="1600">
                <a:solidFill>
                  <a:schemeClr val="tx1"/>
                </a:solidFill>
                <a:latin typeface="Jost"/>
                <a:ea typeface="Jost" pitchFamily="2" charset="0"/>
              </a:rPr>
              <a:t>Université de Caen (14)</a:t>
            </a:r>
          </a:p>
          <a:p>
            <a:pPr marL="285750" indent="-285750">
              <a:buFont typeface="Arial" panose="020B0604020202020204" pitchFamily="34" charset="0"/>
              <a:buChar char="•"/>
            </a:pPr>
            <a:endParaRPr lang="fr-FR" sz="1600" b="1">
              <a:solidFill>
                <a:schemeClr val="tx1"/>
              </a:solidFill>
              <a:latin typeface="Jost" pitchFamily="2" charset="0"/>
              <a:hlinkClick r:id="rId18">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fr-FR" sz="1600" b="1">
                <a:solidFill>
                  <a:schemeClr val="tx1"/>
                </a:solidFill>
                <a:latin typeface="Jost"/>
                <a:hlinkClick r:id="rId18">
                  <a:extLst>
                    <a:ext uri="{A12FA001-AC4F-418D-AE19-62706E023703}">
                      <ahyp:hlinkClr xmlns:ahyp="http://schemas.microsoft.com/office/drawing/2018/hyperlinkcolor" val="tx"/>
                    </a:ext>
                  </a:extLst>
                </a:hlinkClick>
              </a:rPr>
              <a:t>Le drive des 4 saisons</a:t>
            </a:r>
            <a:r>
              <a:rPr lang="fr-FR" sz="1600">
                <a:solidFill>
                  <a:schemeClr val="tx1"/>
                </a:solidFill>
                <a:latin typeface="Jost"/>
                <a:ea typeface="Jost" pitchFamily="2" charset="0"/>
              </a:rPr>
              <a:t>: </a:t>
            </a:r>
            <a:r>
              <a:rPr lang="fr-FR" sz="1200" i="1">
                <a:solidFill>
                  <a:schemeClr val="tx1"/>
                </a:solidFill>
                <a:latin typeface="Jost"/>
                <a:ea typeface="Jost" pitchFamily="2" charset="0"/>
              </a:rPr>
              <a:t>un drive fermier de produits locaux à Valenciennes</a:t>
            </a:r>
          </a:p>
        </p:txBody>
      </p:sp>
      <p:sp>
        <p:nvSpPr>
          <p:cNvPr id="41" name="ZoneTexte 40">
            <a:extLst>
              <a:ext uri="{FF2B5EF4-FFF2-40B4-BE49-F238E27FC236}">
                <a16:creationId xmlns:a16="http://schemas.microsoft.com/office/drawing/2014/main" id="{09D59D79-5472-DDEB-429E-69E713C7D297}"/>
              </a:ext>
            </a:extLst>
          </p:cNvPr>
          <p:cNvSpPr txBox="1"/>
          <p:nvPr/>
        </p:nvSpPr>
        <p:spPr>
          <a:xfrm>
            <a:off x="5281970" y="7445615"/>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EE8271F2-BC71-C732-C95B-2FE0F79934C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28467" y="7411926"/>
            <a:ext cx="353503" cy="353503"/>
          </a:xfrm>
          <a:prstGeom prst="rect">
            <a:avLst/>
          </a:prstGeom>
        </p:spPr>
      </p:pic>
      <p:sp>
        <p:nvSpPr>
          <p:cNvPr id="4" name="ZoneTexte 3">
            <a:extLst>
              <a:ext uri="{FF2B5EF4-FFF2-40B4-BE49-F238E27FC236}">
                <a16:creationId xmlns:a16="http://schemas.microsoft.com/office/drawing/2014/main" id="{2ADED203-3D81-1A1E-5C78-A32C2043C6FF}"/>
              </a:ext>
            </a:extLst>
          </p:cNvPr>
          <p:cNvSpPr txBox="1"/>
          <p:nvPr/>
        </p:nvSpPr>
        <p:spPr>
          <a:xfrm>
            <a:off x="306004" y="229956"/>
            <a:ext cx="4602545" cy="1631216"/>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6. 3. </a:t>
            </a:r>
            <a:r>
              <a:rPr lang="fr-FR" sz="2800">
                <a:solidFill>
                  <a:schemeClr val="tx2">
                    <a:lumMod val="75000"/>
                    <a:lumOff val="25000"/>
                  </a:schemeClr>
                </a:solidFill>
                <a:latin typeface="Jost" pitchFamily="2" charset="0"/>
                <a:ea typeface="Jost" pitchFamily="2" charset="0"/>
              </a:rPr>
              <a:t>Éducation alimentaire et populaire </a:t>
            </a:r>
          </a:p>
          <a:p>
            <a:endParaRPr lang="fr-FR" sz="1200" b="1">
              <a:latin typeface="Jost" pitchFamily="2" charset="0"/>
              <a:ea typeface="Jost" pitchFamily="2" charset="0"/>
            </a:endParaRPr>
          </a:p>
        </p:txBody>
      </p:sp>
      <p:pic>
        <p:nvPicPr>
          <p:cNvPr id="58" name="Graphique 57">
            <a:extLst>
              <a:ext uri="{FF2B5EF4-FFF2-40B4-BE49-F238E27FC236}">
                <a16:creationId xmlns:a16="http://schemas.microsoft.com/office/drawing/2014/main" id="{253E3370-D9B2-9AAD-B43F-29E90E89D44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01901" y="1722760"/>
            <a:ext cx="421698" cy="421698"/>
          </a:xfrm>
          <a:prstGeom prst="rect">
            <a:avLst/>
          </a:prstGeom>
        </p:spPr>
      </p:pic>
      <p:sp>
        <p:nvSpPr>
          <p:cNvPr id="13" name="Rounded Rectangle 1">
            <a:extLst>
              <a:ext uri="{FF2B5EF4-FFF2-40B4-BE49-F238E27FC236}">
                <a16:creationId xmlns:a16="http://schemas.microsoft.com/office/drawing/2014/main" id="{ACD227B8-0DDA-CA37-86E5-8EC8590134D0}"/>
              </a:ext>
            </a:extLst>
          </p:cNvPr>
          <p:cNvSpPr/>
          <p:nvPr/>
        </p:nvSpPr>
        <p:spPr>
          <a:xfrm>
            <a:off x="4497530" y="439596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15" name="Rounded Rectangle 3">
            <a:extLst>
              <a:ext uri="{FF2B5EF4-FFF2-40B4-BE49-F238E27FC236}">
                <a16:creationId xmlns:a16="http://schemas.microsoft.com/office/drawing/2014/main" id="{067ACFC7-0040-5CB5-B9B4-F121D5B6AC26}"/>
              </a:ext>
            </a:extLst>
          </p:cNvPr>
          <p:cNvSpPr/>
          <p:nvPr/>
        </p:nvSpPr>
        <p:spPr>
          <a:xfrm>
            <a:off x="6097730" y="439596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24" name="Rounded Rectangle 5">
            <a:extLst>
              <a:ext uri="{FF2B5EF4-FFF2-40B4-BE49-F238E27FC236}">
                <a16:creationId xmlns:a16="http://schemas.microsoft.com/office/drawing/2014/main" id="{42F678D9-6008-468F-0BC0-3A264B0BC722}"/>
              </a:ext>
            </a:extLst>
          </p:cNvPr>
          <p:cNvSpPr/>
          <p:nvPr/>
        </p:nvSpPr>
        <p:spPr>
          <a:xfrm>
            <a:off x="7697930" y="4392785"/>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27" name="TextBox 8">
            <a:extLst>
              <a:ext uri="{FF2B5EF4-FFF2-40B4-BE49-F238E27FC236}">
                <a16:creationId xmlns:a16="http://schemas.microsoft.com/office/drawing/2014/main" id="{26CC4EEE-6C3A-946B-2498-C798E600D6B0}"/>
              </a:ext>
            </a:extLst>
          </p:cNvPr>
          <p:cNvSpPr txBox="1"/>
          <p:nvPr/>
        </p:nvSpPr>
        <p:spPr>
          <a:xfrm>
            <a:off x="5944991" y="6313053"/>
            <a:ext cx="1671637" cy="923330"/>
          </a:xfrm>
          <a:prstGeom prst="rect">
            <a:avLst/>
          </a:prstGeom>
          <a:noFill/>
          <a:ln>
            <a:noFill/>
          </a:ln>
        </p:spPr>
        <p:txBody>
          <a:bodyPr wrap="square" lIns="0" tIns="0" rIns="0" bIns="0" anchor="t">
            <a:spAutoFit/>
          </a:bodyPr>
          <a:lstStyle/>
          <a:p>
            <a:pPr algn="ctr"/>
            <a:r>
              <a:rPr sz="1500" b="1" err="1">
                <a:solidFill>
                  <a:schemeClr val="accent2">
                    <a:lumMod val="75000"/>
                  </a:schemeClr>
                </a:solidFill>
                <a:latin typeface="Roboto"/>
              </a:rPr>
              <a:t>Réduire</a:t>
            </a:r>
            <a:r>
              <a:rPr sz="1500" b="1">
                <a:solidFill>
                  <a:schemeClr val="accent2">
                    <a:lumMod val="75000"/>
                  </a:schemeClr>
                </a:solidFill>
                <a:latin typeface="Roboto"/>
              </a:rPr>
              <a:t> les</a:t>
            </a:r>
            <a:r>
              <a:rPr lang="fr-FR" sz="1500" b="1">
                <a:solidFill>
                  <a:schemeClr val="accent2">
                    <a:lumMod val="75000"/>
                  </a:schemeClr>
                </a:solidFill>
                <a:latin typeface="Roboto"/>
              </a:rPr>
              <a:t> </a:t>
            </a:r>
            <a:r>
              <a:rPr sz="1500" b="1" err="1">
                <a:solidFill>
                  <a:schemeClr val="accent2">
                    <a:lumMod val="75000"/>
                  </a:schemeClr>
                </a:solidFill>
                <a:latin typeface="Roboto"/>
              </a:rPr>
              <a:t>inégalités</a:t>
            </a:r>
            <a:r>
              <a:rPr lang="fr-FR" sz="1500" b="1">
                <a:solidFill>
                  <a:schemeClr val="accent2">
                    <a:lumMod val="75000"/>
                  </a:schemeClr>
                </a:solidFill>
                <a:latin typeface="Roboto"/>
              </a:rPr>
              <a:t> </a:t>
            </a:r>
          </a:p>
          <a:p>
            <a:pPr algn="ctr"/>
            <a:r>
              <a:rPr lang="fr-FR" sz="1500" b="1">
                <a:solidFill>
                  <a:schemeClr val="accent2">
                    <a:lumMod val="75000"/>
                  </a:schemeClr>
                </a:solidFill>
                <a:latin typeface="Roboto"/>
              </a:rPr>
              <a:t>d’accès à l’alimentation </a:t>
            </a:r>
            <a:endParaRPr sz="1500" b="1">
              <a:solidFill>
                <a:schemeClr val="accent2">
                  <a:lumMod val="75000"/>
                </a:schemeClr>
              </a:solidFill>
              <a:latin typeface="Roboto"/>
            </a:endParaRPr>
          </a:p>
        </p:txBody>
      </p:sp>
      <p:sp>
        <p:nvSpPr>
          <p:cNvPr id="31" name="TextBox 9">
            <a:extLst>
              <a:ext uri="{FF2B5EF4-FFF2-40B4-BE49-F238E27FC236}">
                <a16:creationId xmlns:a16="http://schemas.microsoft.com/office/drawing/2014/main" id="{2CF8B070-1675-2205-4641-5D29D9B5135A}"/>
              </a:ext>
            </a:extLst>
          </p:cNvPr>
          <p:cNvSpPr txBox="1"/>
          <p:nvPr/>
        </p:nvSpPr>
        <p:spPr>
          <a:xfrm>
            <a:off x="4566085" y="6313053"/>
            <a:ext cx="1213473" cy="461665"/>
          </a:xfrm>
          <a:prstGeom prst="rect">
            <a:avLst/>
          </a:prstGeom>
          <a:noFill/>
          <a:ln>
            <a:noFill/>
          </a:ln>
        </p:spPr>
        <p:txBody>
          <a:bodyPr wrap="none" lIns="0" tIns="0" rIns="0" bIns="0" anchor="t">
            <a:spAutoFit/>
          </a:bodyPr>
          <a:lstStyle/>
          <a:p>
            <a:pPr algn="ctr"/>
            <a:r>
              <a:rPr sz="1500" b="1">
                <a:solidFill>
                  <a:srgbClr val="E0C54E"/>
                </a:solidFill>
                <a:latin typeface="Roboto"/>
              </a:rPr>
              <a:t>Encourager la
participation</a:t>
            </a:r>
            <a:r>
              <a:rPr lang="fr-FR" sz="1500" b="1">
                <a:solidFill>
                  <a:srgbClr val="E0C54E"/>
                </a:solidFill>
                <a:latin typeface="Roboto"/>
              </a:rPr>
              <a:t> </a:t>
            </a:r>
            <a:endParaRPr sz="1500" b="1">
              <a:solidFill>
                <a:srgbClr val="E0C54E"/>
              </a:solidFill>
              <a:latin typeface="Roboto"/>
            </a:endParaRPr>
          </a:p>
        </p:txBody>
      </p:sp>
      <p:sp>
        <p:nvSpPr>
          <p:cNvPr id="32" name="TextBox 10">
            <a:extLst>
              <a:ext uri="{FF2B5EF4-FFF2-40B4-BE49-F238E27FC236}">
                <a16:creationId xmlns:a16="http://schemas.microsoft.com/office/drawing/2014/main" id="{7121AED4-7CCF-DDCB-151C-FC9BD6846F3E}"/>
              </a:ext>
            </a:extLst>
          </p:cNvPr>
          <p:cNvSpPr txBox="1"/>
          <p:nvPr/>
        </p:nvSpPr>
        <p:spPr>
          <a:xfrm>
            <a:off x="7828207" y="6249195"/>
            <a:ext cx="1241323" cy="1384995"/>
          </a:xfrm>
          <a:prstGeom prst="rect">
            <a:avLst/>
          </a:prstGeom>
          <a:noFill/>
          <a:ln>
            <a:noFill/>
          </a:ln>
        </p:spPr>
        <p:txBody>
          <a:bodyPr wrap="square" lIns="0" tIns="0" rIns="0" bIns="0" anchor="t">
            <a:spAutoFit/>
          </a:bodyPr>
          <a:lstStyle/>
          <a:p>
            <a:pPr algn="ctr"/>
            <a:r>
              <a:rPr sz="1500" b="1" err="1">
                <a:solidFill>
                  <a:srgbClr val="E55753"/>
                </a:solidFill>
                <a:latin typeface="Roboto"/>
              </a:rPr>
              <a:t>Renforcer</a:t>
            </a:r>
            <a:r>
              <a:rPr sz="1500" b="1">
                <a:solidFill>
                  <a:srgbClr val="E55753"/>
                </a:solidFill>
                <a:latin typeface="Roboto"/>
              </a:rPr>
              <a:t>
</a:t>
            </a:r>
            <a:r>
              <a:rPr sz="1500" b="1" err="1">
                <a:solidFill>
                  <a:srgbClr val="E55753"/>
                </a:solidFill>
                <a:latin typeface="Roboto"/>
              </a:rPr>
              <a:t>l’autonomie</a:t>
            </a:r>
            <a:r>
              <a:rPr lang="fr-FR" sz="1500" b="1">
                <a:solidFill>
                  <a:srgbClr val="E55753"/>
                </a:solidFill>
                <a:latin typeface="Roboto"/>
              </a:rPr>
              <a:t> </a:t>
            </a:r>
          </a:p>
          <a:p>
            <a:pPr algn="ctr"/>
            <a:r>
              <a:rPr lang="fr-FR" sz="1500" b="1">
                <a:solidFill>
                  <a:srgbClr val="E55753"/>
                </a:solidFill>
                <a:latin typeface="Roboto"/>
              </a:rPr>
              <a:t>Alimentaire, soutenir les producteurs locaux</a:t>
            </a:r>
            <a:endParaRPr sz="1500" b="1">
              <a:solidFill>
                <a:srgbClr val="E55753"/>
              </a:solidFill>
              <a:latin typeface="Roboto"/>
            </a:endParaRPr>
          </a:p>
        </p:txBody>
      </p:sp>
      <p:sp>
        <p:nvSpPr>
          <p:cNvPr id="42" name="Rounded Rectangle 14">
            <a:extLst>
              <a:ext uri="{FF2B5EF4-FFF2-40B4-BE49-F238E27FC236}">
                <a16:creationId xmlns:a16="http://schemas.microsoft.com/office/drawing/2014/main" id="{D345A582-4435-0445-A651-3F5096356017}"/>
              </a:ext>
            </a:extLst>
          </p:cNvPr>
          <p:cNvSpPr/>
          <p:nvPr/>
        </p:nvSpPr>
        <p:spPr>
          <a:xfrm>
            <a:off x="4854717" y="4743622"/>
            <a:ext cx="657225" cy="657225"/>
          </a:xfrm>
          <a:custGeom>
            <a:avLst/>
            <a:gdLst/>
            <a:ahLst/>
            <a:cxnLst/>
            <a:rect l="0" t="0" r="0" b="0"/>
            <a:pathLst>
              <a:path w="657225" h="657225">
                <a:moveTo>
                  <a:pt x="0" y="657225"/>
                </a:moveTo>
                <a:lnTo>
                  <a:pt x="157162" y="500062"/>
                </a:lnTo>
                <a:moveTo>
                  <a:pt x="142875" y="656767"/>
                </a:moveTo>
                <a:lnTo>
                  <a:pt x="0" y="657225"/>
                </a:lnTo>
                <a:lnTo>
                  <a:pt x="0" y="513892"/>
                </a:lnTo>
                <a:moveTo>
                  <a:pt x="328841" y="85725"/>
                </a:moveTo>
                <a:cubicBezTo>
                  <a:pt x="372240" y="85725"/>
                  <a:pt x="407422" y="120907"/>
                  <a:pt x="407422" y="164306"/>
                </a:cubicBezTo>
                <a:cubicBezTo>
                  <a:pt x="407422" y="207705"/>
                  <a:pt x="372240" y="242887"/>
                  <a:pt x="328841" y="242887"/>
                </a:cubicBezTo>
                <a:cubicBezTo>
                  <a:pt x="285441" y="242887"/>
                  <a:pt x="250259" y="207705"/>
                  <a:pt x="250259" y="164306"/>
                </a:cubicBezTo>
                <a:cubicBezTo>
                  <a:pt x="250259" y="120907"/>
                  <a:pt x="285441" y="85725"/>
                  <a:pt x="328841" y="85725"/>
                </a:cubicBezTo>
                <a:close/>
                <a:moveTo>
                  <a:pt x="428853" y="457200"/>
                </a:moveTo>
                <a:lnTo>
                  <a:pt x="383590" y="457200"/>
                </a:lnTo>
                <a:lnTo>
                  <a:pt x="371703" y="600075"/>
                </a:lnTo>
                <a:lnTo>
                  <a:pt x="285978" y="600075"/>
                </a:lnTo>
                <a:lnTo>
                  <a:pt x="274062" y="457200"/>
                </a:lnTo>
                <a:lnTo>
                  <a:pt x="228828" y="457200"/>
                </a:lnTo>
                <a:lnTo>
                  <a:pt x="228828" y="371475"/>
                </a:lnTo>
                <a:cubicBezTo>
                  <a:pt x="228828" y="316239"/>
                  <a:pt x="273605" y="271462"/>
                  <a:pt x="328841" y="271462"/>
                </a:cubicBezTo>
                <a:cubicBezTo>
                  <a:pt x="384076" y="271462"/>
                  <a:pt x="428853" y="316239"/>
                  <a:pt x="428853" y="371475"/>
                </a:cubicBezTo>
                <a:close/>
                <a:moveTo>
                  <a:pt x="0" y="0"/>
                </a:moveTo>
                <a:lnTo>
                  <a:pt x="157162" y="157162"/>
                </a:lnTo>
                <a:moveTo>
                  <a:pt x="0" y="143332"/>
                </a:moveTo>
                <a:lnTo>
                  <a:pt x="0" y="0"/>
                </a:lnTo>
                <a:lnTo>
                  <a:pt x="142875" y="457"/>
                </a:lnTo>
                <a:moveTo>
                  <a:pt x="657225" y="657225"/>
                </a:moveTo>
                <a:lnTo>
                  <a:pt x="500062" y="500062"/>
                </a:lnTo>
                <a:moveTo>
                  <a:pt x="657225" y="513892"/>
                </a:moveTo>
                <a:lnTo>
                  <a:pt x="657225" y="657225"/>
                </a:lnTo>
                <a:lnTo>
                  <a:pt x="514350" y="656767"/>
                </a:lnTo>
                <a:moveTo>
                  <a:pt x="657225" y="0"/>
                </a:moveTo>
                <a:lnTo>
                  <a:pt x="500062" y="157162"/>
                </a:lnTo>
                <a:moveTo>
                  <a:pt x="514350" y="457"/>
                </a:moveTo>
                <a:lnTo>
                  <a:pt x="657225" y="0"/>
                </a:lnTo>
                <a:lnTo>
                  <a:pt x="657225" y="143332"/>
                </a:lnTo>
              </a:path>
            </a:pathLst>
          </a:custGeom>
          <a:noFill/>
          <a:ln w="14287">
            <a:solidFill>
              <a:srgbClr val="E0CB15"/>
            </a:solidFill>
          </a:ln>
        </p:spPr>
        <p:txBody>
          <a:bodyPr rtlCol="0" anchor="ctr"/>
          <a:lstStyle/>
          <a:p>
            <a:pPr algn="ctr"/>
            <a:endParaRPr/>
          </a:p>
        </p:txBody>
      </p:sp>
      <p:sp>
        <p:nvSpPr>
          <p:cNvPr id="45" name="Rounded Rectangle 15">
            <a:extLst>
              <a:ext uri="{FF2B5EF4-FFF2-40B4-BE49-F238E27FC236}">
                <a16:creationId xmlns:a16="http://schemas.microsoft.com/office/drawing/2014/main" id="{03778A9F-3DD4-5A17-D688-DAF89EB2FE36}"/>
              </a:ext>
            </a:extLst>
          </p:cNvPr>
          <p:cNvSpPr/>
          <p:nvPr/>
        </p:nvSpPr>
        <p:spPr>
          <a:xfrm>
            <a:off x="6454917" y="4745051"/>
            <a:ext cx="657225" cy="654367"/>
          </a:xfrm>
          <a:custGeom>
            <a:avLst/>
            <a:gdLst/>
            <a:ahLst/>
            <a:cxnLst/>
            <a:rect l="0" t="0" r="0" b="0"/>
            <a:pathLst>
              <a:path w="657225" h="654367">
                <a:moveTo>
                  <a:pt x="251917" y="490004"/>
                </a:moveTo>
                <a:cubicBezTo>
                  <a:pt x="251908" y="447640"/>
                  <a:pt x="286248" y="413292"/>
                  <a:pt x="328612" y="413292"/>
                </a:cubicBezTo>
                <a:cubicBezTo>
                  <a:pt x="370976" y="413292"/>
                  <a:pt x="405316" y="447640"/>
                  <a:pt x="405307" y="490004"/>
                </a:cubicBezTo>
                <a:cubicBezTo>
                  <a:pt x="405316" y="532367"/>
                  <a:pt x="370976" y="566715"/>
                  <a:pt x="328612" y="566715"/>
                </a:cubicBezTo>
                <a:cubicBezTo>
                  <a:pt x="286248" y="566715"/>
                  <a:pt x="251908" y="532367"/>
                  <a:pt x="251917" y="490004"/>
                </a:cubicBezTo>
                <a:moveTo>
                  <a:pt x="219027" y="654367"/>
                </a:moveTo>
                <a:cubicBezTo>
                  <a:pt x="240620" y="613907"/>
                  <a:pt x="282751" y="588637"/>
                  <a:pt x="328612" y="588637"/>
                </a:cubicBezTo>
                <a:cubicBezTo>
                  <a:pt x="374473" y="588637"/>
                  <a:pt x="416604" y="613907"/>
                  <a:pt x="438197" y="654367"/>
                </a:cubicBezTo>
                <a:moveTo>
                  <a:pt x="474516" y="490004"/>
                </a:moveTo>
                <a:cubicBezTo>
                  <a:pt x="474507" y="447640"/>
                  <a:pt x="508847" y="413292"/>
                  <a:pt x="551211" y="413292"/>
                </a:cubicBezTo>
                <a:cubicBezTo>
                  <a:pt x="593575" y="413292"/>
                  <a:pt x="627915" y="447640"/>
                  <a:pt x="627907" y="490004"/>
                </a:cubicBezTo>
                <a:cubicBezTo>
                  <a:pt x="627915" y="532367"/>
                  <a:pt x="593575" y="566715"/>
                  <a:pt x="551211" y="566715"/>
                </a:cubicBezTo>
                <a:cubicBezTo>
                  <a:pt x="508847" y="566715"/>
                  <a:pt x="474507" y="532367"/>
                  <a:pt x="474516" y="490004"/>
                </a:cubicBezTo>
                <a:moveTo>
                  <a:pt x="438197" y="654367"/>
                </a:moveTo>
                <a:cubicBezTo>
                  <a:pt x="460160" y="615736"/>
                  <a:pt x="500339" y="591005"/>
                  <a:pt x="544722" y="588799"/>
                </a:cubicBezTo>
                <a:cubicBezTo>
                  <a:pt x="589105" y="586593"/>
                  <a:pt x="631539" y="607217"/>
                  <a:pt x="657225" y="643480"/>
                </a:cubicBezTo>
                <a:moveTo>
                  <a:pt x="29317" y="490004"/>
                </a:moveTo>
                <a:cubicBezTo>
                  <a:pt x="29309" y="447640"/>
                  <a:pt x="63649" y="413292"/>
                  <a:pt x="106013" y="413292"/>
                </a:cubicBezTo>
                <a:cubicBezTo>
                  <a:pt x="148377" y="413292"/>
                  <a:pt x="182717" y="447640"/>
                  <a:pt x="182708" y="490004"/>
                </a:cubicBezTo>
                <a:cubicBezTo>
                  <a:pt x="182717" y="532367"/>
                  <a:pt x="148377" y="566715"/>
                  <a:pt x="106013" y="566715"/>
                </a:cubicBezTo>
                <a:cubicBezTo>
                  <a:pt x="63649" y="566715"/>
                  <a:pt x="29309" y="532367"/>
                  <a:pt x="29317" y="490004"/>
                </a:cubicBezTo>
                <a:moveTo>
                  <a:pt x="0" y="643480"/>
                </a:moveTo>
                <a:cubicBezTo>
                  <a:pt x="25685" y="607217"/>
                  <a:pt x="68119" y="586593"/>
                  <a:pt x="112502" y="588799"/>
                </a:cubicBezTo>
                <a:cubicBezTo>
                  <a:pt x="156885" y="591005"/>
                  <a:pt x="197064" y="615736"/>
                  <a:pt x="219027" y="654367"/>
                </a:cubicBezTo>
                <a:moveTo>
                  <a:pt x="639279" y="194681"/>
                </a:moveTo>
                <a:lnTo>
                  <a:pt x="490689" y="343271"/>
                </a:lnTo>
                <a:lnTo>
                  <a:pt x="417623" y="357873"/>
                </a:lnTo>
                <a:lnTo>
                  <a:pt x="432225" y="284835"/>
                </a:lnTo>
                <a:lnTo>
                  <a:pt x="580815" y="136245"/>
                </a:lnTo>
                <a:cubicBezTo>
                  <a:pt x="596906" y="120159"/>
                  <a:pt x="622989" y="120159"/>
                  <a:pt x="639079" y="136245"/>
                </a:cubicBezTo>
                <a:lnTo>
                  <a:pt x="639251" y="136417"/>
                </a:lnTo>
                <a:cubicBezTo>
                  <a:pt x="646994" y="144132"/>
                  <a:pt x="651348" y="154612"/>
                  <a:pt x="651353" y="165543"/>
                </a:cubicBezTo>
                <a:cubicBezTo>
                  <a:pt x="651359" y="176474"/>
                  <a:pt x="647015" y="186958"/>
                  <a:pt x="639279" y="194681"/>
                </a:cubicBezTo>
                <a:close/>
                <a:moveTo>
                  <a:pt x="96183" y="328726"/>
                </a:moveTo>
                <a:lnTo>
                  <a:pt x="96183" y="0"/>
                </a:lnTo>
                <a:lnTo>
                  <a:pt x="446827" y="0"/>
                </a:lnTo>
                <a:lnTo>
                  <a:pt x="520265" y="64236"/>
                </a:lnTo>
                <a:moveTo>
                  <a:pt x="183851" y="153390"/>
                </a:moveTo>
                <a:lnTo>
                  <a:pt x="213055" y="182622"/>
                </a:lnTo>
                <a:lnTo>
                  <a:pt x="271491" y="124186"/>
                </a:lnTo>
                <a:moveTo>
                  <a:pt x="271491" y="270262"/>
                </a:moveTo>
                <a:lnTo>
                  <a:pt x="213055" y="328726"/>
                </a:lnTo>
                <a:lnTo>
                  <a:pt x="183851" y="299494"/>
                </a:lnTo>
                <a:moveTo>
                  <a:pt x="344557" y="167992"/>
                </a:moveTo>
                <a:lnTo>
                  <a:pt x="388391" y="167992"/>
                </a:lnTo>
                <a:moveTo>
                  <a:pt x="505263" y="328726"/>
                </a:moveTo>
                <a:lnTo>
                  <a:pt x="446827" y="270262"/>
                </a:lnTo>
                <a:moveTo>
                  <a:pt x="46691" y="441483"/>
                </a:moveTo>
                <a:cubicBezTo>
                  <a:pt x="82527" y="477134"/>
                  <a:pt x="132396" y="494944"/>
                  <a:pt x="182708" y="490061"/>
                </a:cubicBezTo>
                <a:moveTo>
                  <a:pt x="269290" y="441483"/>
                </a:moveTo>
                <a:cubicBezTo>
                  <a:pt x="305128" y="477131"/>
                  <a:pt x="354995" y="494940"/>
                  <a:pt x="405307" y="490061"/>
                </a:cubicBezTo>
                <a:moveTo>
                  <a:pt x="491890" y="441483"/>
                </a:moveTo>
                <a:cubicBezTo>
                  <a:pt x="527736" y="477135"/>
                  <a:pt x="577614" y="494945"/>
                  <a:pt x="627935" y="490061"/>
                </a:cubicBezTo>
              </a:path>
            </a:pathLst>
          </a:custGeom>
          <a:noFill/>
          <a:ln w="14287">
            <a:solidFill>
              <a:srgbClr val="DE8431"/>
            </a:solidFill>
          </a:ln>
        </p:spPr>
        <p:txBody>
          <a:bodyPr rtlCol="0" anchor="ctr"/>
          <a:lstStyle/>
          <a:p>
            <a:pPr algn="ctr"/>
            <a:endParaRPr/>
          </a:p>
        </p:txBody>
      </p:sp>
      <p:sp>
        <p:nvSpPr>
          <p:cNvPr id="46" name="Rounded Rectangle 16">
            <a:extLst>
              <a:ext uri="{FF2B5EF4-FFF2-40B4-BE49-F238E27FC236}">
                <a16:creationId xmlns:a16="http://schemas.microsoft.com/office/drawing/2014/main" id="{B020FFDD-CA3B-5C46-BC80-9722ABB12002}"/>
              </a:ext>
            </a:extLst>
          </p:cNvPr>
          <p:cNvSpPr/>
          <p:nvPr/>
        </p:nvSpPr>
        <p:spPr>
          <a:xfrm>
            <a:off x="8055117" y="4743622"/>
            <a:ext cx="657225" cy="657225"/>
          </a:xfrm>
          <a:custGeom>
            <a:avLst/>
            <a:gdLst/>
            <a:ahLst/>
            <a:cxnLst/>
            <a:rect l="0" t="0" r="0" b="0"/>
            <a:pathLst>
              <a:path w="657225" h="657225">
                <a:moveTo>
                  <a:pt x="300037" y="371475"/>
                </a:moveTo>
                <a:cubicBezTo>
                  <a:pt x="300037" y="387256"/>
                  <a:pt x="312830" y="400050"/>
                  <a:pt x="328612" y="400050"/>
                </a:cubicBezTo>
                <a:cubicBezTo>
                  <a:pt x="344394" y="400050"/>
                  <a:pt x="357187" y="387256"/>
                  <a:pt x="357187" y="371475"/>
                </a:cubicBezTo>
                <a:cubicBezTo>
                  <a:pt x="357187" y="355693"/>
                  <a:pt x="344394" y="342900"/>
                  <a:pt x="328612" y="342900"/>
                </a:cubicBezTo>
                <a:cubicBezTo>
                  <a:pt x="312830" y="342900"/>
                  <a:pt x="300037" y="355693"/>
                  <a:pt x="300037" y="371475"/>
                </a:cubicBezTo>
                <a:close/>
                <a:moveTo>
                  <a:pt x="352872" y="260946"/>
                </a:moveTo>
                <a:lnTo>
                  <a:pt x="361302" y="288607"/>
                </a:lnTo>
                <a:cubicBezTo>
                  <a:pt x="364189" y="298141"/>
                  <a:pt x="373967" y="303811"/>
                  <a:pt x="383676" y="301580"/>
                </a:cubicBezTo>
                <a:lnTo>
                  <a:pt x="411708" y="295065"/>
                </a:lnTo>
                <a:cubicBezTo>
                  <a:pt x="422618" y="292615"/>
                  <a:pt x="433852" y="297553"/>
                  <a:pt x="439423" y="307247"/>
                </a:cubicBezTo>
                <a:cubicBezTo>
                  <a:pt x="444995" y="316942"/>
                  <a:pt x="443606" y="329134"/>
                  <a:pt x="435997" y="337327"/>
                </a:cubicBezTo>
                <a:lnTo>
                  <a:pt x="416366" y="358501"/>
                </a:lnTo>
                <a:cubicBezTo>
                  <a:pt x="409598" y="365826"/>
                  <a:pt x="409598" y="377123"/>
                  <a:pt x="416366" y="384448"/>
                </a:cubicBezTo>
                <a:lnTo>
                  <a:pt x="435997" y="405622"/>
                </a:lnTo>
                <a:cubicBezTo>
                  <a:pt x="443606" y="413815"/>
                  <a:pt x="444995" y="426007"/>
                  <a:pt x="439423" y="435702"/>
                </a:cubicBezTo>
                <a:cubicBezTo>
                  <a:pt x="433852" y="445396"/>
                  <a:pt x="422618" y="450334"/>
                  <a:pt x="411708" y="447884"/>
                </a:cubicBezTo>
                <a:lnTo>
                  <a:pt x="383676" y="441369"/>
                </a:lnTo>
                <a:cubicBezTo>
                  <a:pt x="373967" y="439138"/>
                  <a:pt x="364189" y="444808"/>
                  <a:pt x="361302" y="454342"/>
                </a:cubicBezTo>
                <a:lnTo>
                  <a:pt x="352872" y="482003"/>
                </a:lnTo>
                <a:cubicBezTo>
                  <a:pt x="349703" y="492777"/>
                  <a:pt x="339815" y="500176"/>
                  <a:pt x="328583" y="500176"/>
                </a:cubicBezTo>
                <a:cubicBezTo>
                  <a:pt x="317352" y="500176"/>
                  <a:pt x="307464" y="492777"/>
                  <a:pt x="304295" y="482003"/>
                </a:cubicBezTo>
                <a:lnTo>
                  <a:pt x="295865" y="454342"/>
                </a:lnTo>
                <a:cubicBezTo>
                  <a:pt x="292978" y="444808"/>
                  <a:pt x="283200" y="439138"/>
                  <a:pt x="273491" y="441369"/>
                </a:cubicBezTo>
                <a:lnTo>
                  <a:pt x="245459" y="447884"/>
                </a:lnTo>
                <a:cubicBezTo>
                  <a:pt x="234549" y="450334"/>
                  <a:pt x="223315" y="445396"/>
                  <a:pt x="217743" y="435702"/>
                </a:cubicBezTo>
                <a:cubicBezTo>
                  <a:pt x="212172" y="426007"/>
                  <a:pt x="213561" y="413815"/>
                  <a:pt x="221170" y="405622"/>
                </a:cubicBezTo>
                <a:lnTo>
                  <a:pt x="240801" y="384448"/>
                </a:lnTo>
                <a:cubicBezTo>
                  <a:pt x="247569" y="377123"/>
                  <a:pt x="247569" y="365826"/>
                  <a:pt x="240801" y="358501"/>
                </a:cubicBezTo>
                <a:lnTo>
                  <a:pt x="221170" y="337327"/>
                </a:lnTo>
                <a:cubicBezTo>
                  <a:pt x="213561" y="329134"/>
                  <a:pt x="212172" y="316942"/>
                  <a:pt x="217743" y="307247"/>
                </a:cubicBezTo>
                <a:cubicBezTo>
                  <a:pt x="223315" y="297553"/>
                  <a:pt x="234549" y="292615"/>
                  <a:pt x="245459" y="295065"/>
                </a:cubicBezTo>
                <a:lnTo>
                  <a:pt x="273491" y="301580"/>
                </a:lnTo>
                <a:cubicBezTo>
                  <a:pt x="283200" y="303811"/>
                  <a:pt x="292978" y="298141"/>
                  <a:pt x="295865" y="288607"/>
                </a:cubicBezTo>
                <a:lnTo>
                  <a:pt x="304295" y="260946"/>
                </a:lnTo>
                <a:cubicBezTo>
                  <a:pt x="307464" y="250172"/>
                  <a:pt x="317352" y="242773"/>
                  <a:pt x="328583" y="242773"/>
                </a:cubicBezTo>
                <a:cubicBezTo>
                  <a:pt x="339815" y="242773"/>
                  <a:pt x="349703" y="250172"/>
                  <a:pt x="352872" y="260946"/>
                </a:cubicBezTo>
                <a:close/>
                <a:moveTo>
                  <a:pt x="278606" y="50006"/>
                </a:moveTo>
                <a:cubicBezTo>
                  <a:pt x="278606" y="22388"/>
                  <a:pt x="300994" y="0"/>
                  <a:pt x="328612" y="0"/>
                </a:cubicBezTo>
                <a:cubicBezTo>
                  <a:pt x="356230" y="0"/>
                  <a:pt x="378618" y="22388"/>
                  <a:pt x="378618" y="50006"/>
                </a:cubicBezTo>
                <a:cubicBezTo>
                  <a:pt x="378618" y="77623"/>
                  <a:pt x="356230" y="100012"/>
                  <a:pt x="328612" y="100012"/>
                </a:cubicBezTo>
                <a:cubicBezTo>
                  <a:pt x="300994" y="100012"/>
                  <a:pt x="278606" y="77623"/>
                  <a:pt x="278606" y="50006"/>
                </a:cubicBezTo>
                <a:close/>
                <a:moveTo>
                  <a:pt x="228600" y="200025"/>
                </a:moveTo>
                <a:cubicBezTo>
                  <a:pt x="240257" y="154307"/>
                  <a:pt x="281432" y="122315"/>
                  <a:pt x="328612" y="122315"/>
                </a:cubicBezTo>
                <a:cubicBezTo>
                  <a:pt x="375792" y="122315"/>
                  <a:pt x="416967" y="154307"/>
                  <a:pt x="428625" y="200025"/>
                </a:cubicBezTo>
                <a:moveTo>
                  <a:pt x="557212" y="457200"/>
                </a:moveTo>
                <a:cubicBezTo>
                  <a:pt x="584830" y="457200"/>
                  <a:pt x="607218" y="479588"/>
                  <a:pt x="607218" y="507206"/>
                </a:cubicBezTo>
                <a:cubicBezTo>
                  <a:pt x="607218" y="534823"/>
                  <a:pt x="584830" y="557212"/>
                  <a:pt x="557212" y="557212"/>
                </a:cubicBezTo>
                <a:cubicBezTo>
                  <a:pt x="529594" y="557212"/>
                  <a:pt x="507206" y="534823"/>
                  <a:pt x="507206" y="507206"/>
                </a:cubicBezTo>
                <a:cubicBezTo>
                  <a:pt x="507206" y="479588"/>
                  <a:pt x="529594" y="457200"/>
                  <a:pt x="557212" y="457200"/>
                </a:cubicBezTo>
                <a:close/>
                <a:moveTo>
                  <a:pt x="457200" y="657225"/>
                </a:moveTo>
                <a:cubicBezTo>
                  <a:pt x="468857" y="611507"/>
                  <a:pt x="510032" y="579515"/>
                  <a:pt x="557212" y="579515"/>
                </a:cubicBezTo>
                <a:cubicBezTo>
                  <a:pt x="604392" y="579515"/>
                  <a:pt x="645567" y="611507"/>
                  <a:pt x="657225" y="657225"/>
                </a:cubicBezTo>
                <a:moveTo>
                  <a:pt x="100012" y="457200"/>
                </a:moveTo>
                <a:cubicBezTo>
                  <a:pt x="127630" y="457200"/>
                  <a:pt x="150018" y="479588"/>
                  <a:pt x="150018" y="507206"/>
                </a:cubicBezTo>
                <a:cubicBezTo>
                  <a:pt x="150018" y="534823"/>
                  <a:pt x="127630" y="557212"/>
                  <a:pt x="100012" y="557212"/>
                </a:cubicBezTo>
                <a:cubicBezTo>
                  <a:pt x="72394" y="557212"/>
                  <a:pt x="50006" y="534823"/>
                  <a:pt x="50006" y="507206"/>
                </a:cubicBezTo>
                <a:cubicBezTo>
                  <a:pt x="50006" y="479588"/>
                  <a:pt x="72394" y="457200"/>
                  <a:pt x="100012" y="457200"/>
                </a:cubicBezTo>
                <a:close/>
                <a:moveTo>
                  <a:pt x="0" y="657225"/>
                </a:moveTo>
                <a:cubicBezTo>
                  <a:pt x="11657" y="611507"/>
                  <a:pt x="52832" y="579515"/>
                  <a:pt x="100012" y="579515"/>
                </a:cubicBezTo>
                <a:cubicBezTo>
                  <a:pt x="147192" y="579515"/>
                  <a:pt x="188367" y="611507"/>
                  <a:pt x="200025" y="657225"/>
                </a:cubicBezTo>
                <a:moveTo>
                  <a:pt x="415766" y="585787"/>
                </a:moveTo>
                <a:cubicBezTo>
                  <a:pt x="359223" y="604830"/>
                  <a:pt x="298000" y="604830"/>
                  <a:pt x="241458" y="585787"/>
                </a:cubicBezTo>
                <a:moveTo>
                  <a:pt x="449999" y="85725"/>
                </a:moveTo>
                <a:cubicBezTo>
                  <a:pt x="555957" y="138815"/>
                  <a:pt x="615313" y="254430"/>
                  <a:pt x="596703" y="371475"/>
                </a:cubicBezTo>
                <a:moveTo>
                  <a:pt x="60521" y="371475"/>
                </a:moveTo>
                <a:cubicBezTo>
                  <a:pt x="41911" y="254415"/>
                  <a:pt x="101295" y="138791"/>
                  <a:pt x="207283" y="85725"/>
                </a:cubicBezTo>
              </a:path>
            </a:pathLst>
          </a:custGeom>
          <a:noFill/>
          <a:ln w="14287">
            <a:solidFill>
              <a:srgbClr val="E55753"/>
            </a:solidFill>
          </a:ln>
        </p:spPr>
        <p:txBody>
          <a:bodyPr rtlCol="0" anchor="ctr"/>
          <a:lstStyle/>
          <a:p>
            <a:pPr algn="ctr"/>
            <a:endParaRPr/>
          </a:p>
        </p:txBody>
      </p:sp>
      <p:sp>
        <p:nvSpPr>
          <p:cNvPr id="47" name="Rounded Rectangle 2">
            <a:extLst>
              <a:ext uri="{FF2B5EF4-FFF2-40B4-BE49-F238E27FC236}">
                <a16:creationId xmlns:a16="http://schemas.microsoft.com/office/drawing/2014/main" id="{AC8DFED2-1916-7721-A9C4-28494D40992D}"/>
              </a:ext>
            </a:extLst>
          </p:cNvPr>
          <p:cNvSpPr/>
          <p:nvPr/>
        </p:nvSpPr>
        <p:spPr>
          <a:xfrm>
            <a:off x="4364558" y="4247695"/>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48" name="Rounded Rectangle 4">
            <a:extLst>
              <a:ext uri="{FF2B5EF4-FFF2-40B4-BE49-F238E27FC236}">
                <a16:creationId xmlns:a16="http://schemas.microsoft.com/office/drawing/2014/main" id="{36B4CF70-5FDB-A324-8ACF-C60130C58DF1}"/>
              </a:ext>
            </a:extLst>
          </p:cNvPr>
          <p:cNvSpPr/>
          <p:nvPr/>
        </p:nvSpPr>
        <p:spPr>
          <a:xfrm>
            <a:off x="5968068" y="4266750"/>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56" name="Rounded Rectangle 6">
            <a:extLst>
              <a:ext uri="{FF2B5EF4-FFF2-40B4-BE49-F238E27FC236}">
                <a16:creationId xmlns:a16="http://schemas.microsoft.com/office/drawing/2014/main" id="{9EE3FD47-F778-24BA-D5F4-CAD5B4FF0CB3}"/>
              </a:ext>
            </a:extLst>
          </p:cNvPr>
          <p:cNvSpPr/>
          <p:nvPr/>
        </p:nvSpPr>
        <p:spPr>
          <a:xfrm>
            <a:off x="7583630" y="4261239"/>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pic>
        <p:nvPicPr>
          <p:cNvPr id="57" name="Graphique 56">
            <a:extLst>
              <a:ext uri="{FF2B5EF4-FFF2-40B4-BE49-F238E27FC236}">
                <a16:creationId xmlns:a16="http://schemas.microsoft.com/office/drawing/2014/main" id="{6D97E150-E224-5777-0B23-1327D7788E9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071164" y="5138904"/>
            <a:ext cx="477853" cy="675855"/>
          </a:xfrm>
          <a:prstGeom prst="rect">
            <a:avLst/>
          </a:prstGeom>
        </p:spPr>
      </p:pic>
      <p:sp>
        <p:nvSpPr>
          <p:cNvPr id="2" name="Flèche : bas 31">
            <a:extLst>
              <a:ext uri="{FF2B5EF4-FFF2-40B4-BE49-F238E27FC236}">
                <a16:creationId xmlns:a16="http://schemas.microsoft.com/office/drawing/2014/main" id="{67075BA2-D267-4543-B544-121D67B810BC}"/>
              </a:ext>
            </a:extLst>
          </p:cNvPr>
          <p:cNvSpPr/>
          <p:nvPr/>
        </p:nvSpPr>
        <p:spPr>
          <a:xfrm>
            <a:off x="50356" y="8164513"/>
            <a:ext cx="258644" cy="435768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E35B0EEA-2FA3-A2E6-070A-B877491B9DE2}"/>
              </a:ext>
            </a:extLst>
          </p:cNvPr>
          <p:cNvSpPr/>
          <p:nvPr/>
        </p:nvSpPr>
        <p:spPr>
          <a:xfrm>
            <a:off x="0" y="7444805"/>
            <a:ext cx="4800600" cy="4969466"/>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Organiser des animations éducatives sur le territoire : </a:t>
            </a:r>
            <a:r>
              <a:rPr lang="fr-FR" sz="1400">
                <a:solidFill>
                  <a:schemeClr val="tx1"/>
                </a:solidFill>
                <a:latin typeface="Jost"/>
                <a:ea typeface="Jost" pitchFamily="2" charset="0"/>
              </a:rPr>
              <a:t>ateliers de cuisine, visites de fermes, concours impliquant familles et associations locales</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Identifier et soutenir les producteurs locaux </a:t>
            </a:r>
            <a:r>
              <a:rPr lang="fr-FR" sz="1400">
                <a:solidFill>
                  <a:schemeClr val="tx1"/>
                </a:solidFill>
                <a:latin typeface="Jost"/>
                <a:ea typeface="Jost" pitchFamily="2" charset="0"/>
              </a:rPr>
              <a:t>en créant des boucles alimentaires locales</a:t>
            </a:r>
          </a:p>
          <a:p>
            <a:pPr marL="342900" indent="-342900" algn="just" defTabSz="914400">
              <a:lnSpc>
                <a:spcPts val="1900"/>
              </a:lnSpc>
              <a:spcBef>
                <a:spcPct val="0"/>
              </a:spcBef>
              <a:spcAft>
                <a:spcPct val="0"/>
              </a:spcAft>
              <a:buFont typeface="Arial" panose="020B0604020202020204" pitchFamily="34" charset="0"/>
              <a:buChar char="•"/>
            </a:pPr>
            <a:endParaRPr lang="fr-FR" sz="1400">
              <a:solidFill>
                <a:schemeClr val="tx1"/>
              </a:solidFill>
              <a:latin typeface="Jost"/>
              <a:ea typeface="Jost" pitchFamily="2" charset="0"/>
            </a:endParaRPr>
          </a:p>
          <a:p>
            <a:pPr marL="342900" indent="-342900" algn="just" defTabSz="91440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Intégration dans les programmes scolaires</a:t>
            </a:r>
            <a:r>
              <a:rPr lang="fr-FR" sz="1400">
                <a:solidFill>
                  <a:schemeClr val="tx1"/>
                </a:solidFill>
                <a:latin typeface="Jost"/>
                <a:ea typeface="Jost" pitchFamily="2" charset="0"/>
              </a:rPr>
              <a:t> et périscolaires, avec des supports adaptés à tout âge</a:t>
            </a:r>
            <a:endParaRPr lang="fr-FR">
              <a:solidFill>
                <a:schemeClr val="tx1"/>
              </a:solidFill>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Promouvoir l'alimentation durable</a:t>
            </a:r>
            <a:r>
              <a:rPr lang="fr-FR" sz="1400">
                <a:solidFill>
                  <a:schemeClr val="tx1"/>
                </a:solidFill>
                <a:latin typeface="Jost"/>
                <a:ea typeface="Jost" pitchFamily="2" charset="0"/>
              </a:rPr>
              <a:t> et solidaire. Sensibiliser aux enjeux du gaspillage, de saisonnalité et de circuits courts. </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Inscrire les objectifs</a:t>
            </a:r>
            <a:r>
              <a:rPr lang="fr-FR" sz="1400">
                <a:solidFill>
                  <a:schemeClr val="tx1"/>
                </a:solidFill>
                <a:latin typeface="Jost"/>
                <a:ea typeface="Jost" pitchFamily="2" charset="0"/>
              </a:rPr>
              <a:t> dans les </a:t>
            </a:r>
            <a:r>
              <a:rPr lang="fr-FR" sz="1400" b="1">
                <a:solidFill>
                  <a:schemeClr val="tx1"/>
                </a:solidFill>
                <a:latin typeface="Jost"/>
                <a:ea typeface="Jost" pitchFamily="2" charset="0"/>
              </a:rPr>
              <a:t>Projets Alimentaires Territoriaux (PAT)</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Associer les actions éducatives</a:t>
            </a:r>
            <a:r>
              <a:rPr lang="fr-FR" sz="1400">
                <a:solidFill>
                  <a:schemeClr val="tx1"/>
                </a:solidFill>
                <a:latin typeface="Jost"/>
                <a:ea typeface="Jost" pitchFamily="2" charset="0"/>
              </a:rPr>
              <a:t> à la distribution de produits frais, sains et de qualité aux publics les plus fragiles (petits déjeuners à l’école, paniers solidaires, épiceries sociales)</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p:txBody>
      </p:sp>
      <p:sp>
        <p:nvSpPr>
          <p:cNvPr id="3" name="ZoneTexte 2">
            <a:extLst>
              <a:ext uri="{FF2B5EF4-FFF2-40B4-BE49-F238E27FC236}">
                <a16:creationId xmlns:a16="http://schemas.microsoft.com/office/drawing/2014/main" id="{4FD4D35A-122B-1A3B-8DE0-D9F5353F3D2A}"/>
              </a:ext>
            </a:extLst>
          </p:cNvPr>
          <p:cNvSpPr txBox="1"/>
          <p:nvPr/>
        </p:nvSpPr>
        <p:spPr>
          <a:xfrm>
            <a:off x="7040" y="12536839"/>
            <a:ext cx="9594160" cy="400110"/>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6.</a:t>
            </a:r>
            <a:r>
              <a:rPr lang="fr-FR" sz="1000" i="1">
                <a:solidFill>
                  <a:schemeClr val="tx2">
                    <a:lumMod val="75000"/>
                    <a:lumOff val="25000"/>
                  </a:schemeClr>
                </a:solidFill>
                <a:latin typeface="Jost Light" pitchFamily="2" charset="0"/>
                <a:ea typeface="Jost Light" pitchFamily="2" charset="0"/>
              </a:rPr>
              <a:t>3. Éducation alimentaire et populaire </a:t>
            </a:r>
          </a:p>
          <a:p>
            <a:pPr algn="ctr"/>
            <a:endParaRPr lang="fr-FR" sz="1000" b="1" i="1">
              <a:latin typeface="Jost Light" pitchFamily="2" charset="0"/>
              <a:ea typeface="Jost Light" pitchFamily="2" charset="0"/>
            </a:endParaRPr>
          </a:p>
        </p:txBody>
      </p:sp>
      <p:pic>
        <p:nvPicPr>
          <p:cNvPr id="11" name="Graphique 27">
            <a:extLst>
              <a:ext uri="{FF2B5EF4-FFF2-40B4-BE49-F238E27FC236}">
                <a16:creationId xmlns:a16="http://schemas.microsoft.com/office/drawing/2014/main" id="{0AA09E35-85F6-FC1A-080E-CA53868224F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5460" y="6893345"/>
            <a:ext cx="412682" cy="405973"/>
          </a:xfrm>
          <a:prstGeom prst="rect">
            <a:avLst/>
          </a:prstGeom>
        </p:spPr>
      </p:pic>
      <p:grpSp>
        <p:nvGrpSpPr>
          <p:cNvPr id="38" name="Group 37">
            <a:extLst>
              <a:ext uri="{FF2B5EF4-FFF2-40B4-BE49-F238E27FC236}">
                <a16:creationId xmlns:a16="http://schemas.microsoft.com/office/drawing/2014/main" id="{210B47E3-60B5-F5AE-FBBD-F9A0025D74F0}"/>
              </a:ext>
            </a:extLst>
          </p:cNvPr>
          <p:cNvGrpSpPr/>
          <p:nvPr/>
        </p:nvGrpSpPr>
        <p:grpSpPr>
          <a:xfrm>
            <a:off x="5484330" y="2613325"/>
            <a:ext cx="3655188" cy="719050"/>
            <a:chOff x="5484330" y="2613325"/>
            <a:chExt cx="3655188" cy="719050"/>
          </a:xfrm>
        </p:grpSpPr>
        <p:sp>
          <p:nvSpPr>
            <p:cNvPr id="19" name="Rectangle : coins arrondis 17">
              <a:extLst>
                <a:ext uri="{FF2B5EF4-FFF2-40B4-BE49-F238E27FC236}">
                  <a16:creationId xmlns:a16="http://schemas.microsoft.com/office/drawing/2014/main" id="{415E75C0-F907-E5F1-9040-FEA62DF3289E}"/>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23" name="Star: 5 Points 22">
              <a:extLst>
                <a:ext uri="{FF2B5EF4-FFF2-40B4-BE49-F238E27FC236}">
                  <a16:creationId xmlns:a16="http://schemas.microsoft.com/office/drawing/2014/main" id="{7209AA74-2288-A369-7B60-92081282222D}"/>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Star: 5 Points 28">
              <a:extLst>
                <a:ext uri="{FF2B5EF4-FFF2-40B4-BE49-F238E27FC236}">
                  <a16:creationId xmlns:a16="http://schemas.microsoft.com/office/drawing/2014/main" id="{5C05A2DC-D4A0-7F1A-5DB5-4D9F63AE8044}"/>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Star: 5 Points 29">
              <a:extLst>
                <a:ext uri="{FF2B5EF4-FFF2-40B4-BE49-F238E27FC236}">
                  <a16:creationId xmlns:a16="http://schemas.microsoft.com/office/drawing/2014/main" id="{038E9102-5E24-764B-9745-C329F3FD347C}"/>
                </a:ext>
              </a:extLst>
            </p:cNvPr>
            <p:cNvSpPr/>
            <p:nvPr/>
          </p:nvSpPr>
          <p:spPr>
            <a:xfrm>
              <a:off x="6977229"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Star: 5 Points 33">
              <a:extLst>
                <a:ext uri="{FF2B5EF4-FFF2-40B4-BE49-F238E27FC236}">
                  <a16:creationId xmlns:a16="http://schemas.microsoft.com/office/drawing/2014/main" id="{A1E1A7FA-45AE-C58D-A0DA-B443F33FAB1A}"/>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Star: 5 Points 34">
              <a:extLst>
                <a:ext uri="{FF2B5EF4-FFF2-40B4-BE49-F238E27FC236}">
                  <a16:creationId xmlns:a16="http://schemas.microsoft.com/office/drawing/2014/main" id="{36913BE0-E500-A281-6F11-BD77B9AC5D34}"/>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9209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4759-9264-06D3-3127-1D159DDC3889}"/>
            </a:ext>
          </a:extLst>
        </p:cNvPr>
        <p:cNvGrpSpPr/>
        <p:nvPr/>
      </p:nvGrpSpPr>
      <p:grpSpPr>
        <a:xfrm>
          <a:off x="0" y="0"/>
          <a:ext cx="0" cy="0"/>
          <a:chOff x="0" y="0"/>
          <a:chExt cx="0" cy="0"/>
        </a:xfrm>
      </p:grpSpPr>
      <p:sp>
        <p:nvSpPr>
          <p:cNvPr id="23" name="TextBox 14">
            <a:extLst>
              <a:ext uri="{FF2B5EF4-FFF2-40B4-BE49-F238E27FC236}">
                <a16:creationId xmlns:a16="http://schemas.microsoft.com/office/drawing/2014/main" id="{D42FF9EC-0CC0-3C70-2574-11C7807B9DAA}"/>
              </a:ext>
            </a:extLst>
          </p:cNvPr>
          <p:cNvSpPr txBox="1"/>
          <p:nvPr/>
        </p:nvSpPr>
        <p:spPr>
          <a:xfrm>
            <a:off x="4656138" y="4888607"/>
            <a:ext cx="4645022" cy="715089"/>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pPr algn="just"/>
            <a:r>
              <a:rPr lang="fr-FR"/>
              <a:t>Diminue la dépendance aux filières agroalimentaires industrielles en </a:t>
            </a:r>
            <a:r>
              <a:rPr lang="fr-FR" b="1"/>
              <a:t>favorisant la relocalisation </a:t>
            </a:r>
            <a:r>
              <a:rPr lang="fr-FR"/>
              <a:t>et la diversification des approvisionnements</a:t>
            </a:r>
          </a:p>
        </p:txBody>
      </p:sp>
      <p:sp>
        <p:nvSpPr>
          <p:cNvPr id="11" name="Rectangle : coins arrondis 10">
            <a:extLst>
              <a:ext uri="{FF2B5EF4-FFF2-40B4-BE49-F238E27FC236}">
                <a16:creationId xmlns:a16="http://schemas.microsoft.com/office/drawing/2014/main" id="{96D0D729-4A34-E988-16F7-784EBC12700E}"/>
              </a:ext>
            </a:extLst>
          </p:cNvPr>
          <p:cNvSpPr/>
          <p:nvPr/>
        </p:nvSpPr>
        <p:spPr>
          <a:xfrm>
            <a:off x="306750" y="8637059"/>
            <a:ext cx="4032251" cy="3885141"/>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1"/>
            <a:endParaRPr lang="fr-FR"/>
          </a:p>
          <a:p>
            <a:pPr marL="285750" indent="-285750">
              <a:buFont typeface="Arial" panose="020B0604020202020204" pitchFamily="34" charset="0"/>
              <a:buChar char="•"/>
            </a:pPr>
            <a:r>
              <a:rPr lang="fr-FR">
                <a:solidFill>
                  <a:schemeClr val="tx1"/>
                </a:solidFill>
                <a:latin typeface="Jost" pitchFamily="2" charset="0"/>
                <a:ea typeface="Jost" pitchFamily="2" charset="0"/>
              </a:rPr>
              <a:t>Ministère de l’Education Nationale, communauté éducative</a:t>
            </a:r>
          </a:p>
          <a:p>
            <a:pPr marL="285750" indent="-285750">
              <a:buFont typeface="Arial" panose="020B0604020202020204" pitchFamily="34" charset="0"/>
              <a:buChar char="•"/>
            </a:pPr>
            <a:r>
              <a:rPr lang="fr-FR">
                <a:solidFill>
                  <a:schemeClr val="tx1"/>
                </a:solidFill>
                <a:latin typeface="Jost" pitchFamily="2" charset="0"/>
                <a:ea typeface="Jost" pitchFamily="2" charset="0"/>
              </a:rPr>
              <a:t>Santé Publique France</a:t>
            </a:r>
          </a:p>
          <a:p>
            <a:pPr marL="285750" indent="-285750">
              <a:buFont typeface="Arial" panose="020B0604020202020204" pitchFamily="34" charset="0"/>
              <a:buChar char="•"/>
            </a:pPr>
            <a:r>
              <a:rPr lang="fr-FR">
                <a:solidFill>
                  <a:schemeClr val="tx1"/>
                </a:solidFill>
                <a:latin typeface="Jost" pitchFamily="2" charset="0"/>
                <a:ea typeface="Jost" pitchFamily="2" charset="0"/>
              </a:rPr>
              <a:t>Agriculteurs locaux / maraîchers </a:t>
            </a:r>
          </a:p>
          <a:p>
            <a:pPr marL="285750" indent="-285750">
              <a:buFont typeface="Arial" panose="020B0604020202020204" pitchFamily="34" charset="0"/>
              <a:buChar char="•"/>
            </a:pPr>
            <a:r>
              <a:rPr lang="fr-FR">
                <a:solidFill>
                  <a:schemeClr val="tx1"/>
                </a:solidFill>
                <a:latin typeface="Jost" pitchFamily="2" charset="0"/>
                <a:ea typeface="Jost" pitchFamily="2" charset="0"/>
              </a:rPr>
              <a:t>Associations et Initiatives locales</a:t>
            </a:r>
          </a:p>
          <a:p>
            <a:pPr marL="285750" indent="-285750">
              <a:buFont typeface="Arial" panose="020B0604020202020204" pitchFamily="34" charset="0"/>
              <a:buChar char="•"/>
            </a:pPr>
            <a:r>
              <a:rPr lang="fr-FR">
                <a:solidFill>
                  <a:schemeClr val="tx1"/>
                </a:solidFill>
                <a:latin typeface="Jost" pitchFamily="2" charset="0"/>
                <a:ea typeface="Jost" pitchFamily="2" charset="0"/>
              </a:rPr>
              <a:t>Commerçants</a:t>
            </a:r>
            <a:r>
              <a:rPr lang="fr-FR">
                <a:solidFill>
                  <a:srgbClr val="C00000"/>
                </a:solidFill>
                <a:latin typeface="Jost" pitchFamily="2" charset="0"/>
                <a:ea typeface="Jost" pitchFamily="2" charset="0"/>
              </a:rPr>
              <a:t> </a:t>
            </a:r>
            <a:r>
              <a:rPr lang="fr-FR">
                <a:solidFill>
                  <a:schemeClr val="tx1"/>
                </a:solidFill>
                <a:latin typeface="Jost" pitchFamily="2" charset="0"/>
                <a:ea typeface="Jost" pitchFamily="2" charset="0"/>
              </a:rPr>
              <a:t>locaux</a:t>
            </a:r>
            <a:r>
              <a:rPr lang="fr-FR">
                <a:solidFill>
                  <a:srgbClr val="C00000"/>
                </a:solidFill>
                <a:latin typeface="Jost" pitchFamily="2" charset="0"/>
                <a:ea typeface="Jost" pitchFamily="2" charset="0"/>
              </a:rPr>
              <a:t> </a:t>
            </a:r>
          </a:p>
          <a:p>
            <a:pPr marL="285750" indent="-285750">
              <a:buFont typeface="Arial" panose="020B0604020202020204" pitchFamily="34" charset="0"/>
              <a:buChar char="•"/>
            </a:pPr>
            <a:r>
              <a:rPr lang="fr-FR">
                <a:solidFill>
                  <a:schemeClr val="tx1"/>
                </a:solidFill>
                <a:latin typeface="Jost" pitchFamily="2" charset="0"/>
                <a:ea typeface="Jost" pitchFamily="2" charset="0"/>
              </a:rPr>
              <a:t>Professionnels de la concertation</a:t>
            </a:r>
          </a:p>
          <a:p>
            <a:pPr marL="285750" indent="-285750">
              <a:buFont typeface="Arial" panose="020B0604020202020204" pitchFamily="34" charset="0"/>
              <a:buChar char="•"/>
            </a:pPr>
            <a:r>
              <a:rPr lang="fr-FR">
                <a:solidFill>
                  <a:schemeClr val="tx1"/>
                </a:solidFill>
                <a:latin typeface="Jost" pitchFamily="2" charset="0"/>
                <a:ea typeface="Jost" pitchFamily="2" charset="0"/>
              </a:rPr>
              <a:t>Chercheurs</a:t>
            </a:r>
          </a:p>
          <a:p>
            <a:pPr marL="285750" indent="-285750">
              <a:buFont typeface="Arial" panose="020B0604020202020204" pitchFamily="34" charset="0"/>
              <a:buChar char="•"/>
            </a:pPr>
            <a:endParaRPr lang="fr-FR">
              <a:solidFill>
                <a:schemeClr val="tx1"/>
              </a:solidFill>
              <a:latin typeface="Jost" pitchFamily="2" charset="0"/>
              <a:ea typeface="Jost" pitchFamily="2" charset="0"/>
            </a:endParaRPr>
          </a:p>
        </p:txBody>
      </p:sp>
      <p:sp>
        <p:nvSpPr>
          <p:cNvPr id="12" name="ZoneTexte 11">
            <a:extLst>
              <a:ext uri="{FF2B5EF4-FFF2-40B4-BE49-F238E27FC236}">
                <a16:creationId xmlns:a16="http://schemas.microsoft.com/office/drawing/2014/main" id="{50C1AD21-3FF1-B39A-0973-897CCF24BCEF}"/>
              </a:ext>
            </a:extLst>
          </p:cNvPr>
          <p:cNvSpPr txBox="1"/>
          <p:nvPr/>
        </p:nvSpPr>
        <p:spPr>
          <a:xfrm>
            <a:off x="4649429" y="8548304"/>
            <a:ext cx="4651734" cy="3789304"/>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b="1">
                <a:latin typeface="Jost"/>
                <a:hlinkClick r:id="rId3">
                  <a:extLst>
                    <a:ext uri="{A12FA001-AC4F-418D-AE19-62706E023703}">
                      <ahyp:hlinkClr xmlns:ahyp="http://schemas.microsoft.com/office/drawing/2018/hyperlinkcolor" val="tx"/>
                    </a:ext>
                  </a:extLst>
                </a:hlinkClick>
              </a:rPr>
              <a:t>Boite à outils </a:t>
            </a:r>
            <a:r>
              <a:rPr lang="fr-FR" sz="1600">
                <a:latin typeface="Jost"/>
              </a:rPr>
              <a:t>– </a:t>
            </a:r>
            <a:r>
              <a:rPr lang="fr-FR" sz="1200" i="1">
                <a:latin typeface="Jost"/>
              </a:rPr>
              <a:t>Ressources pratiques pour accompagner la transition alimentaire</a:t>
            </a:r>
            <a:r>
              <a:rPr lang="fr-FR" sz="1600">
                <a:latin typeface="Jost"/>
              </a:rPr>
              <a:t>. ALTAA</a:t>
            </a:r>
            <a:endParaRPr lang="fr-FR"/>
          </a:p>
          <a:p>
            <a:endParaRPr lang="fr-FR" sz="1600">
              <a:latin typeface="Jost"/>
            </a:endParaRPr>
          </a:p>
          <a:p>
            <a:r>
              <a:rPr lang="fr-FR" sz="1600" b="1">
                <a:latin typeface="Jost"/>
                <a:hlinkClick r:id="rId4">
                  <a:extLst>
                    <a:ext uri="{A12FA001-AC4F-418D-AE19-62706E023703}">
                      <ahyp:hlinkClr xmlns:ahyp="http://schemas.microsoft.com/office/drawing/2018/hyperlinkcolor" val="tx"/>
                    </a:ext>
                  </a:extLst>
                </a:hlinkClick>
              </a:rPr>
              <a:t>Défis foyers à alimentation positive </a:t>
            </a:r>
            <a:r>
              <a:rPr lang="fr-FR" sz="1600">
                <a:latin typeface="Jost"/>
                <a:hlinkClick r:id="rId4">
                  <a:extLst>
                    <a:ext uri="{A12FA001-AC4F-418D-AE19-62706E023703}">
                      <ahyp:hlinkClr xmlns:ahyp="http://schemas.microsoft.com/office/drawing/2018/hyperlinkcolor" val="tx"/>
                    </a:ext>
                  </a:extLst>
                </a:hlinkClick>
              </a:rPr>
              <a:t>– </a:t>
            </a:r>
            <a:r>
              <a:rPr lang="fr-FR" sz="1200" i="1">
                <a:latin typeface="Jost"/>
              </a:rPr>
              <a:t>Familles engagées pour une alimentation saine et durable. </a:t>
            </a:r>
            <a:r>
              <a:rPr lang="fr-FR" sz="1600">
                <a:latin typeface="Jost"/>
                <a:hlinkClick r:id="rId4">
                  <a:extLst>
                    <a:ext uri="{A12FA001-AC4F-418D-AE19-62706E023703}">
                      <ahyp:hlinkClr xmlns:ahyp="http://schemas.microsoft.com/office/drawing/2018/hyperlinkcolor" val="tx"/>
                    </a:ext>
                  </a:extLst>
                </a:hlinkClick>
              </a:rPr>
              <a:t>Vallée de la Sarthe </a:t>
            </a:r>
            <a:r>
              <a:rPr lang="fr-FR" sz="1600">
                <a:latin typeface="Jost"/>
              </a:rPr>
              <a:t>(72)</a:t>
            </a:r>
            <a:endParaRPr lang="fr-FR" sz="1600"/>
          </a:p>
          <a:p>
            <a:endParaRPr lang="fr-FR" sz="1600">
              <a:latin typeface="Jost"/>
            </a:endParaRPr>
          </a:p>
          <a:p>
            <a:r>
              <a:rPr lang="fr-FR" sz="1600" b="1">
                <a:latin typeface="Jost"/>
                <a:hlinkClick r:id="rId5">
                  <a:extLst>
                    <a:ext uri="{A12FA001-AC4F-418D-AE19-62706E023703}">
                      <ahyp:hlinkClr xmlns:ahyp="http://schemas.microsoft.com/office/drawing/2018/hyperlinkcolor" val="tx"/>
                    </a:ext>
                  </a:extLst>
                </a:hlinkClick>
              </a:rPr>
              <a:t>Association Graine d’Odyssées</a:t>
            </a:r>
            <a:r>
              <a:rPr lang="fr-FR" sz="1600">
                <a:latin typeface="Jost"/>
                <a:hlinkClick r:id="rId5">
                  <a:extLst>
                    <a:ext uri="{A12FA001-AC4F-418D-AE19-62706E023703}">
                      <ahyp:hlinkClr xmlns:ahyp="http://schemas.microsoft.com/office/drawing/2018/hyperlinkcolor" val="tx"/>
                    </a:ext>
                  </a:extLst>
                </a:hlinkClick>
              </a:rPr>
              <a:t> – </a:t>
            </a:r>
            <a:r>
              <a:rPr lang="fr-FR" sz="1200" i="1">
                <a:latin typeface="Jost"/>
              </a:rPr>
              <a:t>Projets éducatifs autour de l’alimentation et l’environnement. </a:t>
            </a:r>
            <a:r>
              <a:rPr lang="fr-FR" sz="1600">
                <a:latin typeface="Jost"/>
                <a:hlinkClick r:id="rId5">
                  <a:extLst>
                    <a:ext uri="{A12FA001-AC4F-418D-AE19-62706E023703}">
                      <ahyp:hlinkClr xmlns:ahyp="http://schemas.microsoft.com/office/drawing/2018/hyperlinkcolor" val="tx"/>
                    </a:ext>
                  </a:extLst>
                </a:hlinkClick>
              </a:rPr>
              <a:t>Le Havre</a:t>
            </a:r>
            <a:r>
              <a:rPr lang="fr-FR" sz="1600" b="1">
                <a:latin typeface="Jost"/>
                <a:hlinkClick r:id="rId5">
                  <a:extLst>
                    <a:ext uri="{A12FA001-AC4F-418D-AE19-62706E023703}">
                      <ahyp:hlinkClr xmlns:ahyp="http://schemas.microsoft.com/office/drawing/2018/hyperlinkcolor" val="tx"/>
                    </a:ext>
                  </a:extLst>
                </a:hlinkClick>
              </a:rPr>
              <a:t> </a:t>
            </a:r>
            <a:r>
              <a:rPr lang="fr-FR" sz="1600" b="1">
                <a:latin typeface="Jost"/>
              </a:rPr>
              <a:t>(76)</a:t>
            </a:r>
            <a:endParaRPr lang="fr-FR" sz="1600" b="1"/>
          </a:p>
          <a:p>
            <a:endParaRPr lang="fr-FR" sz="1600" b="1">
              <a:latin typeface="Jost"/>
            </a:endParaRPr>
          </a:p>
          <a:p>
            <a:r>
              <a:rPr lang="fr-FR" sz="1600" b="1">
                <a:latin typeface="Jost"/>
                <a:hlinkClick r:id="rId6">
                  <a:extLst>
                    <a:ext uri="{A12FA001-AC4F-418D-AE19-62706E023703}">
                      <ahyp:hlinkClr xmlns:ahyp="http://schemas.microsoft.com/office/drawing/2018/hyperlinkcolor" val="tx"/>
                    </a:ext>
                  </a:extLst>
                </a:hlinkClick>
              </a:rPr>
              <a:t>Dialogue citoyen</a:t>
            </a:r>
            <a:r>
              <a:rPr lang="fr-FR" sz="1600">
                <a:latin typeface="Jost"/>
              </a:rPr>
              <a:t> – </a:t>
            </a:r>
            <a:r>
              <a:rPr lang="fr-FR" sz="1200" i="1">
                <a:latin typeface="Jost"/>
              </a:rPr>
              <a:t>Participation publique pour </a:t>
            </a:r>
            <a:r>
              <a:rPr lang="fr-FR" sz="1200" i="1" err="1">
                <a:latin typeface="Jost"/>
              </a:rPr>
              <a:t>co-construire</a:t>
            </a:r>
            <a:r>
              <a:rPr lang="fr-FR" sz="1200" i="1">
                <a:latin typeface="Jost"/>
              </a:rPr>
              <a:t> les politiques locales</a:t>
            </a:r>
            <a:r>
              <a:rPr lang="fr-FR" sz="1600">
                <a:latin typeface="Jost"/>
              </a:rPr>
              <a:t>. Nantes (44)</a:t>
            </a:r>
            <a:endParaRPr lang="fr-FR" sz="1600"/>
          </a:p>
        </p:txBody>
      </p:sp>
      <p:pic>
        <p:nvPicPr>
          <p:cNvPr id="40" name="Image 39" descr="Une image contenant noir, obscurité&#10;&#10;Description générée automatiquement">
            <a:extLst>
              <a:ext uri="{FF2B5EF4-FFF2-40B4-BE49-F238E27FC236}">
                <a16:creationId xmlns:a16="http://schemas.microsoft.com/office/drawing/2014/main" id="{D16D97BD-B385-6802-7753-5C9D02F581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1824" y="460376"/>
            <a:ext cx="720223" cy="531160"/>
          </a:xfrm>
          <a:prstGeom prst="rect">
            <a:avLst/>
          </a:prstGeom>
          <a:noFill/>
          <a:ln cap="flat">
            <a:noFill/>
          </a:ln>
        </p:spPr>
      </p:pic>
      <p:pic>
        <p:nvPicPr>
          <p:cNvPr id="41" name="Image 40">
            <a:extLst>
              <a:ext uri="{FF2B5EF4-FFF2-40B4-BE49-F238E27FC236}">
                <a16:creationId xmlns:a16="http://schemas.microsoft.com/office/drawing/2014/main" id="{D9A126FE-44A2-1F04-84F2-AF6B0D905236}"/>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126288" y="462749"/>
            <a:ext cx="1214935" cy="537375"/>
          </a:xfrm>
          <a:prstGeom prst="rect">
            <a:avLst/>
          </a:prstGeom>
        </p:spPr>
      </p:pic>
      <p:sp>
        <p:nvSpPr>
          <p:cNvPr id="42" name="Rectangle 41">
            <a:extLst>
              <a:ext uri="{FF2B5EF4-FFF2-40B4-BE49-F238E27FC236}">
                <a16:creationId xmlns:a16="http://schemas.microsoft.com/office/drawing/2014/main" id="{7C9B490D-CBC9-A6CC-3B04-B452C15A8121}"/>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3C9C038E-2CB7-043D-95C9-57EE1ED3DF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7567" y="421076"/>
            <a:ext cx="851202" cy="579049"/>
          </a:xfrm>
          <a:prstGeom prst="rect">
            <a:avLst/>
          </a:prstGeom>
        </p:spPr>
      </p:pic>
      <p:sp>
        <p:nvSpPr>
          <p:cNvPr id="8" name="ZoneTexte 7">
            <a:extLst>
              <a:ext uri="{FF2B5EF4-FFF2-40B4-BE49-F238E27FC236}">
                <a16:creationId xmlns:a16="http://schemas.microsoft.com/office/drawing/2014/main" id="{BAB49DFE-AE43-E70E-41D8-DC74C117FA97}"/>
              </a:ext>
            </a:extLst>
          </p:cNvPr>
          <p:cNvSpPr txBox="1"/>
          <p:nvPr/>
        </p:nvSpPr>
        <p:spPr>
          <a:xfrm>
            <a:off x="4965358" y="8046239"/>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sp>
        <p:nvSpPr>
          <p:cNvPr id="9" name="ZoneTexte 8">
            <a:extLst>
              <a:ext uri="{FF2B5EF4-FFF2-40B4-BE49-F238E27FC236}">
                <a16:creationId xmlns:a16="http://schemas.microsoft.com/office/drawing/2014/main" id="{92292023-1618-540F-A347-5532E5809FA1}"/>
              </a:ext>
            </a:extLst>
          </p:cNvPr>
          <p:cNvSpPr txBox="1"/>
          <p:nvPr/>
        </p:nvSpPr>
        <p:spPr>
          <a:xfrm>
            <a:off x="5275702" y="363373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4" name="Graphique 13">
            <a:extLst>
              <a:ext uri="{FF2B5EF4-FFF2-40B4-BE49-F238E27FC236}">
                <a16:creationId xmlns:a16="http://schemas.microsoft.com/office/drawing/2014/main" id="{4D25C242-5BA9-7B5E-CFA1-8403AB231A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6489" y="3622826"/>
            <a:ext cx="359213" cy="359213"/>
          </a:xfrm>
          <a:prstGeom prst="rect">
            <a:avLst/>
          </a:prstGeom>
        </p:spPr>
      </p:pic>
      <p:grpSp>
        <p:nvGrpSpPr>
          <p:cNvPr id="17" name="Groupe 16">
            <a:extLst>
              <a:ext uri="{FF2B5EF4-FFF2-40B4-BE49-F238E27FC236}">
                <a16:creationId xmlns:a16="http://schemas.microsoft.com/office/drawing/2014/main" id="{F431E832-381A-DD34-0C58-E52DB438DE7C}"/>
              </a:ext>
            </a:extLst>
          </p:cNvPr>
          <p:cNvGrpSpPr/>
          <p:nvPr/>
        </p:nvGrpSpPr>
        <p:grpSpPr>
          <a:xfrm>
            <a:off x="344851" y="3959073"/>
            <a:ext cx="5320709" cy="4093359"/>
            <a:chOff x="344851" y="3959073"/>
            <a:chExt cx="5320709" cy="4093359"/>
          </a:xfrm>
        </p:grpSpPr>
        <p:pic>
          <p:nvPicPr>
            <p:cNvPr id="18" name="Image 17">
              <a:extLst>
                <a:ext uri="{FF2B5EF4-FFF2-40B4-BE49-F238E27FC236}">
                  <a16:creationId xmlns:a16="http://schemas.microsoft.com/office/drawing/2014/main" id="{FE5E5051-964F-6531-4248-3CEAEBDE12B4}"/>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19" name="ZoneTexte 18">
              <a:extLst>
                <a:ext uri="{FF2B5EF4-FFF2-40B4-BE49-F238E27FC236}">
                  <a16:creationId xmlns:a16="http://schemas.microsoft.com/office/drawing/2014/main" id="{48265172-2CEA-9048-AF9D-B766B8D17CE3}"/>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20" name="ZoneTexte 19">
              <a:extLst>
                <a:ext uri="{FF2B5EF4-FFF2-40B4-BE49-F238E27FC236}">
                  <a16:creationId xmlns:a16="http://schemas.microsoft.com/office/drawing/2014/main" id="{05C65F58-B433-E160-5782-8F2FE06C83F9}"/>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21" name="ZoneTexte 20">
              <a:extLst>
                <a:ext uri="{FF2B5EF4-FFF2-40B4-BE49-F238E27FC236}">
                  <a16:creationId xmlns:a16="http://schemas.microsoft.com/office/drawing/2014/main" id="{22F36ECE-1971-75A6-F97E-2586EDA195E0}"/>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22" name="ZoneTexte 21">
              <a:extLst>
                <a:ext uri="{FF2B5EF4-FFF2-40B4-BE49-F238E27FC236}">
                  <a16:creationId xmlns:a16="http://schemas.microsoft.com/office/drawing/2014/main" id="{45C9D616-C133-7A3E-529F-41FCAC9DBD5A}"/>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24" name="TextBox 17">
            <a:extLst>
              <a:ext uri="{FF2B5EF4-FFF2-40B4-BE49-F238E27FC236}">
                <a16:creationId xmlns:a16="http://schemas.microsoft.com/office/drawing/2014/main" id="{13669DC2-D9A2-F6E2-6472-678ED881ED14}"/>
              </a:ext>
            </a:extLst>
          </p:cNvPr>
          <p:cNvSpPr txBox="1"/>
          <p:nvPr/>
        </p:nvSpPr>
        <p:spPr>
          <a:xfrm>
            <a:off x="4656138" y="6419248"/>
            <a:ext cx="4645020" cy="715089"/>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De </a:t>
            </a:r>
            <a:r>
              <a:rPr lang="fr-FR" b="1"/>
              <a:t>nouvelles opportunités </a:t>
            </a:r>
            <a:r>
              <a:rPr lang="fr-FR"/>
              <a:t>pour les producteurs et acteurs locaux engagés dans l’éducation alimentaire et valorise l’image du territoire</a:t>
            </a:r>
          </a:p>
        </p:txBody>
      </p:sp>
      <p:sp>
        <p:nvSpPr>
          <p:cNvPr id="25" name="TextBox 14">
            <a:extLst>
              <a:ext uri="{FF2B5EF4-FFF2-40B4-BE49-F238E27FC236}">
                <a16:creationId xmlns:a16="http://schemas.microsoft.com/office/drawing/2014/main" id="{197ADD26-8FB9-7DD8-91ED-0394D85ECEB1}"/>
              </a:ext>
            </a:extLst>
          </p:cNvPr>
          <p:cNvSpPr txBox="1"/>
          <p:nvPr/>
        </p:nvSpPr>
        <p:spPr>
          <a:xfrm>
            <a:off x="4656137" y="4117852"/>
            <a:ext cx="4645021" cy="715089"/>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Encourage la </a:t>
            </a:r>
            <a:r>
              <a:rPr lang="fr-FR" b="1"/>
              <a:t>consommation de produits frais, de saison et issus de circuits courts, réduisant l’empreinte </a:t>
            </a:r>
            <a:r>
              <a:rPr lang="fr-FR"/>
              <a:t>écologique de l’alimentation</a:t>
            </a:r>
          </a:p>
        </p:txBody>
      </p:sp>
      <p:sp>
        <p:nvSpPr>
          <p:cNvPr id="26" name="TextBox 17">
            <a:extLst>
              <a:ext uri="{FF2B5EF4-FFF2-40B4-BE49-F238E27FC236}">
                <a16:creationId xmlns:a16="http://schemas.microsoft.com/office/drawing/2014/main" id="{E8BAF9CF-3D7A-C50A-F3A5-DB7D11B530D9}"/>
              </a:ext>
            </a:extLst>
          </p:cNvPr>
          <p:cNvSpPr txBox="1"/>
          <p:nvPr/>
        </p:nvSpPr>
        <p:spPr>
          <a:xfrm>
            <a:off x="4652401" y="5897574"/>
            <a:ext cx="4645026" cy="476726"/>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pPr algn="just"/>
            <a:r>
              <a:rPr lang="fr-FR"/>
              <a:t>Réduit les inégalités alimentaires et favorise </a:t>
            </a:r>
            <a:r>
              <a:rPr lang="fr-FR" b="1"/>
              <a:t>l’inclusion sociale par des actions collectives</a:t>
            </a:r>
            <a:r>
              <a:rPr lang="fr-FR"/>
              <a:t> et participatives</a:t>
            </a:r>
          </a:p>
        </p:txBody>
      </p:sp>
      <p:sp>
        <p:nvSpPr>
          <p:cNvPr id="27" name="ZoneTexte 26">
            <a:extLst>
              <a:ext uri="{FF2B5EF4-FFF2-40B4-BE49-F238E27FC236}">
                <a16:creationId xmlns:a16="http://schemas.microsoft.com/office/drawing/2014/main" id="{A295311F-8E06-C727-C6FD-327B72F1B347}"/>
              </a:ext>
            </a:extLst>
          </p:cNvPr>
          <p:cNvSpPr txBox="1"/>
          <p:nvPr/>
        </p:nvSpPr>
        <p:spPr>
          <a:xfrm>
            <a:off x="858207" y="8697046"/>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pic>
        <p:nvPicPr>
          <p:cNvPr id="28" name="Graphique 27">
            <a:extLst>
              <a:ext uri="{FF2B5EF4-FFF2-40B4-BE49-F238E27FC236}">
                <a16:creationId xmlns:a16="http://schemas.microsoft.com/office/drawing/2014/main" id="{8C4D4591-FEA0-6600-605D-42CB5E5C42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3675" y="8637059"/>
            <a:ext cx="466583" cy="466583"/>
          </a:xfrm>
          <a:prstGeom prst="rect">
            <a:avLst/>
          </a:prstGeom>
        </p:spPr>
      </p:pic>
      <p:sp>
        <p:nvSpPr>
          <p:cNvPr id="29" name="ZoneTexte 28">
            <a:extLst>
              <a:ext uri="{FF2B5EF4-FFF2-40B4-BE49-F238E27FC236}">
                <a16:creationId xmlns:a16="http://schemas.microsoft.com/office/drawing/2014/main" id="{0630614F-DADD-E95D-D32A-C62780410321}"/>
              </a:ext>
            </a:extLst>
          </p:cNvPr>
          <p:cNvSpPr txBox="1"/>
          <p:nvPr/>
        </p:nvSpPr>
        <p:spPr>
          <a:xfrm>
            <a:off x="306004" y="229956"/>
            <a:ext cx="4602545" cy="1631216"/>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6. 3. </a:t>
            </a:r>
            <a:r>
              <a:rPr lang="fr-FR" sz="2800">
                <a:solidFill>
                  <a:schemeClr val="tx2">
                    <a:lumMod val="75000"/>
                    <a:lumOff val="25000"/>
                  </a:schemeClr>
                </a:solidFill>
                <a:latin typeface="Jost" pitchFamily="2" charset="0"/>
                <a:ea typeface="Jost" pitchFamily="2" charset="0"/>
              </a:rPr>
              <a:t>Éducation alimentaire et populaire </a:t>
            </a:r>
          </a:p>
          <a:p>
            <a:endParaRPr lang="fr-FR" sz="1200" b="1">
              <a:latin typeface="Jost" pitchFamily="2" charset="0"/>
              <a:ea typeface="Jost" pitchFamily="2" charset="0"/>
            </a:endParaRPr>
          </a:p>
        </p:txBody>
      </p:sp>
      <p:pic>
        <p:nvPicPr>
          <p:cNvPr id="3" name="Graphic 2">
            <a:extLst>
              <a:ext uri="{FF2B5EF4-FFF2-40B4-BE49-F238E27FC236}">
                <a16:creationId xmlns:a16="http://schemas.microsoft.com/office/drawing/2014/main" id="{F81C14AE-9720-485D-7C7D-EC70661E3B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13772" y="7918808"/>
            <a:ext cx="452887" cy="446179"/>
          </a:xfrm>
          <a:prstGeom prst="rect">
            <a:avLst/>
          </a:prstGeom>
        </p:spPr>
      </p:pic>
    </p:spTree>
    <p:extLst>
      <p:ext uri="{BB962C8B-B14F-4D97-AF65-F5344CB8AC3E}">
        <p14:creationId xmlns:p14="http://schemas.microsoft.com/office/powerpoint/2010/main" val="284230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6643C-B08B-410C-D591-432AFB372C7E}"/>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34F3C14-FA60-65B3-81FD-B3F3FA3BFBF0}"/>
              </a:ext>
            </a:extLst>
          </p:cNvPr>
          <p:cNvSpPr/>
          <p:nvPr/>
        </p:nvSpPr>
        <p:spPr>
          <a:xfrm>
            <a:off x="306806" y="3959422"/>
            <a:ext cx="3051003" cy="1607411"/>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Mesure portée par</a:t>
            </a:r>
          </a:p>
          <a:p>
            <a:pPr algn="ct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Collectivités locales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CCI, CMA</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Région / Département</a:t>
            </a:r>
            <a:endParaRPr lang="fr-FR" sz="1600" b="1">
              <a:solidFill>
                <a:schemeClr val="tx1"/>
              </a:solidFill>
              <a:latin typeface="Jost" pitchFamily="2" charset="0"/>
              <a:ea typeface="Jost" pitchFamily="2" charset="0"/>
            </a:endParaRPr>
          </a:p>
        </p:txBody>
      </p:sp>
      <p:sp>
        <p:nvSpPr>
          <p:cNvPr id="17" name="Rectangle : coins arrondis 16">
            <a:extLst>
              <a:ext uri="{FF2B5EF4-FFF2-40B4-BE49-F238E27FC236}">
                <a16:creationId xmlns:a16="http://schemas.microsoft.com/office/drawing/2014/main" id="{8AA5D25E-5259-F369-A1BE-7918AEAD6B0E}"/>
              </a:ext>
            </a:extLst>
          </p:cNvPr>
          <p:cNvSpPr/>
          <p:nvPr/>
        </p:nvSpPr>
        <p:spPr>
          <a:xfrm>
            <a:off x="309995" y="5874396"/>
            <a:ext cx="3535363" cy="1426518"/>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600" b="1">
                <a:solidFill>
                  <a:schemeClr val="tx1"/>
                </a:solidFill>
                <a:latin typeface="Jost"/>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Consommateurs </a:t>
            </a:r>
          </a:p>
          <a:p>
            <a:pPr marL="285750" indent="-285750">
              <a:buFont typeface="Arial" panose="020B0604020202020204" pitchFamily="34" charset="0"/>
              <a:buChar char="•"/>
            </a:pPr>
            <a:r>
              <a:rPr lang="fr-FR" sz="1600">
                <a:solidFill>
                  <a:schemeClr val="tx1"/>
                </a:solidFill>
                <a:latin typeface="Jost"/>
                <a:ea typeface="Jost" pitchFamily="2" charset="0"/>
              </a:rPr>
              <a:t>Commerçants </a:t>
            </a:r>
          </a:p>
          <a:p>
            <a:pPr marL="285750" indent="-285750">
              <a:buFont typeface="Arial" panose="020B0604020202020204" pitchFamily="34" charset="0"/>
              <a:buChar char="•"/>
            </a:pPr>
            <a:r>
              <a:rPr lang="fr-FR" sz="1600">
                <a:solidFill>
                  <a:schemeClr val="tx1"/>
                </a:solidFill>
                <a:latin typeface="Jost"/>
              </a:rPr>
              <a:t>Réparateurs</a:t>
            </a:r>
            <a:endParaRPr lang="fr-FR">
              <a:solidFill>
                <a:schemeClr val="tx1"/>
              </a:solidFill>
            </a:endParaRPr>
          </a:p>
        </p:txBody>
      </p:sp>
      <p:sp>
        <p:nvSpPr>
          <p:cNvPr id="15" name="ZoneTexte 14">
            <a:extLst>
              <a:ext uri="{FF2B5EF4-FFF2-40B4-BE49-F238E27FC236}">
                <a16:creationId xmlns:a16="http://schemas.microsoft.com/office/drawing/2014/main" id="{327CBCB8-07BB-854B-0DC3-03CB1FFE0CAE}"/>
              </a:ext>
            </a:extLst>
          </p:cNvPr>
          <p:cNvSpPr txBox="1"/>
          <p:nvPr/>
        </p:nvSpPr>
        <p:spPr>
          <a:xfrm>
            <a:off x="304560" y="1720766"/>
            <a:ext cx="4777836" cy="2554545"/>
          </a:xfrm>
          <a:prstGeom prst="rect">
            <a:avLst/>
          </a:prstGeom>
          <a:noFill/>
        </p:spPr>
        <p:txBody>
          <a:bodyPr wrap="square" lIns="91440" tIns="45720" rIns="91440" bIns="45720" anchor="t">
            <a:spAutoFit/>
          </a:bodyPr>
          <a:lstStyle/>
          <a:p>
            <a:pPr algn="just"/>
            <a:r>
              <a:rPr lang="fr-FR" sz="1600">
                <a:solidFill>
                  <a:schemeClr val="tx1">
                    <a:lumMod val="65000"/>
                    <a:lumOff val="35000"/>
                  </a:schemeClr>
                </a:solidFill>
                <a:latin typeface="Jost"/>
                <a:ea typeface="Jost" pitchFamily="2" charset="77"/>
              </a:rPr>
              <a:t>	Entre obsolescence et </a:t>
            </a:r>
            <a:r>
              <a:rPr lang="fr-FR" sz="1600" b="1">
                <a:solidFill>
                  <a:schemeClr val="bg2">
                    <a:lumMod val="50000"/>
                  </a:schemeClr>
                </a:solidFill>
                <a:latin typeface="Jost Light"/>
                <a:ea typeface="Jost" pitchFamily="2" charset="77"/>
              </a:rPr>
              <a:t>production</a:t>
            </a:r>
            <a:r>
              <a:rPr lang="fr-FR" sz="1600" b="1">
                <a:solidFill>
                  <a:schemeClr val="bg2">
                    <a:lumMod val="50000"/>
                  </a:schemeClr>
                </a:solidFill>
                <a:latin typeface="Jost Light"/>
                <a:ea typeface="Jost Light" pitchFamily="2" charset="0"/>
              </a:rPr>
              <a:t> 	croissante de déchets, le consommateur doit pouvoir accéder à des propositions durables, réparables et locales</a:t>
            </a:r>
            <a:r>
              <a:rPr lang="fr-FR" sz="1600">
                <a:solidFill>
                  <a:schemeClr val="bg2">
                    <a:lumMod val="50000"/>
                  </a:schemeClr>
                </a:solidFill>
                <a:latin typeface="Jost Light"/>
                <a:ea typeface="Jost Light" pitchFamily="2" charset="0"/>
              </a:rPr>
              <a:t>. Il est proposé de rendre visibles acteurs et filières des territoires via une agence dédiée (publique, DSP ou autre), véritable guichet unique de la réparation à l’échelle d’une collectivité. Cette agence s'adressera tant aux particuliers qu'aux professionnels de la réparation déjà implantée, dans le but de créer un parcours complet de circularité des objets.</a:t>
            </a:r>
            <a:endParaRPr lang="en-US" err="1">
              <a:solidFill>
                <a:schemeClr val="bg2">
                  <a:lumMod val="50000"/>
                </a:schemeClr>
              </a:solidFill>
            </a:endParaRPr>
          </a:p>
        </p:txBody>
      </p:sp>
      <p:pic>
        <p:nvPicPr>
          <p:cNvPr id="5" name="Image 4" descr="Une image contenant noir, obscurité&#10;&#10;Description générée automatiquement">
            <a:extLst>
              <a:ext uri="{FF2B5EF4-FFF2-40B4-BE49-F238E27FC236}">
                <a16:creationId xmlns:a16="http://schemas.microsoft.com/office/drawing/2014/main" id="{FC4F0657-F104-2CE4-108A-0CCAF7FD22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3751BE67-152A-6801-5493-15820CB3DFF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7E68D663-AFE9-3F53-FDA1-69A850168DF0}"/>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D542AD4B-5EEC-39D8-988A-535F4C3659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794" y="3665219"/>
            <a:ext cx="321011" cy="321011"/>
          </a:xfrm>
          <a:prstGeom prst="rect">
            <a:avLst/>
          </a:prstGeom>
        </p:spPr>
      </p:pic>
      <p:sp>
        <p:nvSpPr>
          <p:cNvPr id="22" name="ZoneTexte 21">
            <a:extLst>
              <a:ext uri="{FF2B5EF4-FFF2-40B4-BE49-F238E27FC236}">
                <a16:creationId xmlns:a16="http://schemas.microsoft.com/office/drawing/2014/main" id="{C59F9BD7-FFA8-AACA-0439-F4B7255B9128}"/>
              </a:ext>
            </a:extLst>
          </p:cNvPr>
          <p:cNvSpPr txBox="1"/>
          <p:nvPr/>
        </p:nvSpPr>
        <p:spPr>
          <a:xfrm>
            <a:off x="5298892" y="3634016"/>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D66E820F-D0A3-FCBB-742B-FF0A9BB1EB33}"/>
              </a:ext>
            </a:extLst>
          </p:cNvPr>
          <p:cNvSpPr txBox="1"/>
          <p:nvPr/>
        </p:nvSpPr>
        <p:spPr>
          <a:xfrm>
            <a:off x="908216" y="7885003"/>
            <a:ext cx="3442063"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pic>
        <p:nvPicPr>
          <p:cNvPr id="21" name="Graphique 20">
            <a:extLst>
              <a:ext uri="{FF2B5EF4-FFF2-40B4-BE49-F238E27FC236}">
                <a16:creationId xmlns:a16="http://schemas.microsoft.com/office/drawing/2014/main" id="{3408EC0E-BF11-564F-D675-E1E3377874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4220" y="4088080"/>
            <a:ext cx="396598" cy="396598"/>
          </a:xfrm>
          <a:prstGeom prst="rect">
            <a:avLst/>
          </a:prstGeom>
        </p:spPr>
      </p:pic>
      <p:pic>
        <p:nvPicPr>
          <p:cNvPr id="25" name="Graphique 24">
            <a:extLst>
              <a:ext uri="{FF2B5EF4-FFF2-40B4-BE49-F238E27FC236}">
                <a16:creationId xmlns:a16="http://schemas.microsoft.com/office/drawing/2014/main" id="{39697023-75A3-6161-F07A-CC3302ADC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435" y="5986034"/>
            <a:ext cx="338426" cy="338426"/>
          </a:xfrm>
          <a:prstGeom prst="rect">
            <a:avLst/>
          </a:prstGeom>
        </p:spPr>
      </p:pic>
      <p:sp>
        <p:nvSpPr>
          <p:cNvPr id="37" name="Rectangle : coins arrondis 36">
            <a:extLst>
              <a:ext uri="{FF2B5EF4-FFF2-40B4-BE49-F238E27FC236}">
                <a16:creationId xmlns:a16="http://schemas.microsoft.com/office/drawing/2014/main" id="{F6CB2D68-DCBF-578F-0692-4E4473CD4C7D}"/>
              </a:ext>
            </a:extLst>
          </p:cNvPr>
          <p:cNvSpPr/>
          <p:nvPr/>
        </p:nvSpPr>
        <p:spPr>
          <a:xfrm>
            <a:off x="5645142" y="1717243"/>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 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81BF1927-F24F-C7E0-BC34-BF52F7664F3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4B1B9057-1894-6C66-1AE3-0AFE69DC78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46510" y="1533323"/>
            <a:ext cx="943100" cy="943100"/>
          </a:xfrm>
          <a:prstGeom prst="rect">
            <a:avLst/>
          </a:prstGeom>
        </p:spPr>
      </p:pic>
      <p:sp>
        <p:nvSpPr>
          <p:cNvPr id="40" name="Rectangle : coins arrondis 39">
            <a:extLst>
              <a:ext uri="{FF2B5EF4-FFF2-40B4-BE49-F238E27FC236}">
                <a16:creationId xmlns:a16="http://schemas.microsoft.com/office/drawing/2014/main" id="{279A34DC-8D2F-3F25-4291-7EE923EC6419}"/>
              </a:ext>
            </a:extLst>
          </p:cNvPr>
          <p:cNvSpPr/>
          <p:nvPr/>
        </p:nvSpPr>
        <p:spPr>
          <a:xfrm>
            <a:off x="4948551" y="8447734"/>
            <a:ext cx="4387124" cy="3780575"/>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sz="1600" b="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Bonus Réparation</a:t>
            </a:r>
            <a:r>
              <a:rPr lang="fr-FR" sz="160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 –</a:t>
            </a:r>
            <a:r>
              <a:rPr lang="fr-FR" sz="1200" i="1">
                <a:solidFill>
                  <a:schemeClr val="tx1"/>
                </a:solidFill>
                <a:ea typeface="+mn-lt"/>
                <a:cs typeface="+mn-lt"/>
              </a:rPr>
              <a:t>Aide financière pour réparer plutôt que jeter (réparateurs labelisés)</a:t>
            </a:r>
            <a:r>
              <a:rPr lang="fr-FR" sz="160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 </a:t>
            </a:r>
            <a:r>
              <a:rPr lang="fr-FR" sz="1600" i="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Etat Français</a:t>
            </a:r>
            <a:endParaRPr lang="fr-FR" sz="1600" i="1">
              <a:solidFill>
                <a:schemeClr val="tx1"/>
              </a:solidFill>
              <a:latin typeface="Jost"/>
              <a:ea typeface="Jost" pitchFamily="2" charset="0"/>
            </a:endParaRPr>
          </a:p>
          <a:p>
            <a:pPr marL="285750" indent="-285750">
              <a:buFont typeface="Arial" panose="020B0604020202020204" pitchFamily="34" charset="0"/>
              <a:buChar char="•"/>
            </a:pPr>
            <a:endParaRPr lang="fr-FR" sz="1600" i="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i="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50 mesures pour une consommation et une production durable</a:t>
            </a:r>
            <a:r>
              <a:rPr lang="fr-FR" sz="1600" i="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 </a:t>
            </a:r>
            <a:r>
              <a:rPr lang="fr-FR" sz="1200" i="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Guide des politiques publiques pour une société sans obsolescence programmée</a:t>
            </a:r>
            <a:r>
              <a:rPr lang="fr-FR" sz="1200" i="1">
                <a:solidFill>
                  <a:schemeClr val="tx1"/>
                </a:solidFill>
                <a:latin typeface="Jost"/>
                <a:ea typeface="Jost" pitchFamily="2" charset="0"/>
              </a:rPr>
              <a:t> </a:t>
            </a:r>
            <a:r>
              <a:rPr lang="fr-FR" sz="1600" i="1">
                <a:solidFill>
                  <a:schemeClr val="tx1"/>
                </a:solidFill>
                <a:latin typeface="Jost"/>
                <a:ea typeface="Jost" pitchFamily="2" charset="0"/>
              </a:rPr>
              <a:t>–  </a:t>
            </a:r>
            <a:r>
              <a:rPr lang="fr-FR" sz="1600">
                <a:solidFill>
                  <a:schemeClr val="tx1"/>
                </a:solidFill>
                <a:latin typeface="Jost"/>
                <a:ea typeface="Jost" pitchFamily="2" charset="0"/>
              </a:rPr>
              <a:t>HOP, 2019</a:t>
            </a:r>
          </a:p>
          <a:p>
            <a:pPr marL="285750" indent="-285750">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Smicval Market</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 – </a:t>
            </a:r>
            <a:r>
              <a:rPr lang="fr-FR" sz="1200" i="1">
                <a:solidFill>
                  <a:schemeClr val="tx1"/>
                </a:solidFill>
                <a:ea typeface="+mn-lt"/>
                <a:cs typeface="+mn-lt"/>
              </a:rPr>
              <a:t>Supermarché inversé pour donner au lieu d’acheter.</a:t>
            </a:r>
            <a:r>
              <a:rPr lang="fr-FR" sz="1200" i="1">
                <a:solidFill>
                  <a:schemeClr val="tx1"/>
                </a:solidFill>
                <a:latin typeface="Aptos"/>
                <a:ea typeface="+mn-lt"/>
              </a:rPr>
              <a:t> </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Vayres (33)</a:t>
            </a:r>
          </a:p>
          <a:p>
            <a:pPr marL="285750" indent="-285750">
              <a:buFont typeface="Arial" panose="020B0604020202020204" pitchFamily="34" charset="0"/>
              <a:buChar char="•"/>
            </a:pPr>
            <a:endParaRPr lang="fr-FR" sz="1600">
              <a:solidFill>
                <a:schemeClr val="tx1"/>
              </a:solidFill>
              <a:latin typeface="Jost"/>
              <a:ea typeface="Jost" pitchFamily="2" charset="0"/>
            </a:endParaRPr>
          </a:p>
          <a:p>
            <a:pPr marL="285750" indent="-285750">
              <a:buFont typeface="Arial" panose="020B0604020202020204" pitchFamily="34" charset="0"/>
              <a:buChar char="•"/>
            </a:pPr>
            <a:r>
              <a:rPr lang="fr-FR" sz="1600" b="1">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Réseau des Repair Cafés</a:t>
            </a:r>
            <a:r>
              <a:rPr lang="fr-FR" sz="1600">
                <a:solidFill>
                  <a:schemeClr val="tx1"/>
                </a:solidFill>
                <a:latin typeface="Jost"/>
                <a:ea typeface="Jost" pitchFamily="2" charset="0"/>
              </a:rPr>
              <a:t> </a:t>
            </a:r>
            <a:r>
              <a:rPr lang="fr-FR" sz="1200" i="1">
                <a:solidFill>
                  <a:schemeClr val="tx1"/>
                </a:solidFill>
                <a:ea typeface="+mn-lt"/>
                <a:cs typeface="+mn-lt"/>
              </a:rPr>
              <a:t>Ateliers citoyens pour réparer objets et réduire déchets.</a:t>
            </a:r>
          </a:p>
        </p:txBody>
      </p:sp>
      <p:sp>
        <p:nvSpPr>
          <p:cNvPr id="41" name="ZoneTexte 40">
            <a:extLst>
              <a:ext uri="{FF2B5EF4-FFF2-40B4-BE49-F238E27FC236}">
                <a16:creationId xmlns:a16="http://schemas.microsoft.com/office/drawing/2014/main" id="{348B0E89-0754-31CA-EF34-F8FEB9C36347}"/>
              </a:ext>
            </a:extLst>
          </p:cNvPr>
          <p:cNvSpPr txBox="1"/>
          <p:nvPr/>
        </p:nvSpPr>
        <p:spPr>
          <a:xfrm>
            <a:off x="5298892" y="7920024"/>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EF56899D-3C9F-EC62-FB45-74CC120DC65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45389" y="7886335"/>
            <a:ext cx="353503" cy="353503"/>
          </a:xfrm>
          <a:prstGeom prst="rect">
            <a:avLst/>
          </a:prstGeom>
        </p:spPr>
      </p:pic>
      <p:sp>
        <p:nvSpPr>
          <p:cNvPr id="4" name="ZoneTexte 3">
            <a:extLst>
              <a:ext uri="{FF2B5EF4-FFF2-40B4-BE49-F238E27FC236}">
                <a16:creationId xmlns:a16="http://schemas.microsoft.com/office/drawing/2014/main" id="{692AF90A-F2DE-EE07-9295-6B389C6659D4}"/>
              </a:ext>
            </a:extLst>
          </p:cNvPr>
          <p:cNvSpPr txBox="1"/>
          <p:nvPr/>
        </p:nvSpPr>
        <p:spPr>
          <a:xfrm>
            <a:off x="302573" y="272473"/>
            <a:ext cx="4966340"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6.5. </a:t>
            </a:r>
            <a:r>
              <a:rPr lang="fr-FR" sz="2800">
                <a:solidFill>
                  <a:schemeClr val="tx2">
                    <a:lumMod val="75000"/>
                    <a:lumOff val="25000"/>
                  </a:schemeClr>
                </a:solidFill>
                <a:latin typeface="Jost" pitchFamily="2" charset="0"/>
                <a:ea typeface="Jost" pitchFamily="2" charset="0"/>
              </a:rPr>
              <a:t>Agence locale de la réparation </a:t>
            </a:r>
            <a:endParaRPr lang="fr-FR" sz="2800">
              <a:solidFill>
                <a:schemeClr val="accent1">
                  <a:lumMod val="75000"/>
                </a:schemeClr>
              </a:solidFill>
              <a:latin typeface="Jost" pitchFamily="2" charset="0"/>
              <a:ea typeface="Jost" pitchFamily="2" charset="0"/>
            </a:endParaRPr>
          </a:p>
        </p:txBody>
      </p:sp>
      <p:pic>
        <p:nvPicPr>
          <p:cNvPr id="58" name="Graphique 57">
            <a:extLst>
              <a:ext uri="{FF2B5EF4-FFF2-40B4-BE49-F238E27FC236}">
                <a16:creationId xmlns:a16="http://schemas.microsoft.com/office/drawing/2014/main" id="{79A3D51B-BAF5-E01D-6493-FF1D0F89D4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6526" y="1772463"/>
            <a:ext cx="421698" cy="421698"/>
          </a:xfrm>
          <a:prstGeom prst="rect">
            <a:avLst/>
          </a:prstGeom>
        </p:spPr>
      </p:pic>
      <p:pic>
        <p:nvPicPr>
          <p:cNvPr id="57" name="Graphique 56">
            <a:extLst>
              <a:ext uri="{FF2B5EF4-FFF2-40B4-BE49-F238E27FC236}">
                <a16:creationId xmlns:a16="http://schemas.microsoft.com/office/drawing/2014/main" id="{7DF120D3-F1B1-FC3F-892E-525124296B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057746" y="7547591"/>
            <a:ext cx="477853" cy="675855"/>
          </a:xfrm>
          <a:prstGeom prst="rect">
            <a:avLst/>
          </a:prstGeom>
        </p:spPr>
      </p:pic>
      <p:sp>
        <p:nvSpPr>
          <p:cNvPr id="3" name="Rounded Rectangle 1">
            <a:extLst>
              <a:ext uri="{FF2B5EF4-FFF2-40B4-BE49-F238E27FC236}">
                <a16:creationId xmlns:a16="http://schemas.microsoft.com/office/drawing/2014/main" id="{9F931F1E-CE3E-9B4D-0D85-339D79B34168}"/>
              </a:ext>
            </a:extLst>
          </p:cNvPr>
          <p:cNvSpPr/>
          <p:nvPr/>
        </p:nvSpPr>
        <p:spPr>
          <a:xfrm>
            <a:off x="4726727" y="4267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7" name="Rounded Rectangle 2">
            <a:extLst>
              <a:ext uri="{FF2B5EF4-FFF2-40B4-BE49-F238E27FC236}">
                <a16:creationId xmlns:a16="http://schemas.microsoft.com/office/drawing/2014/main" id="{394D3032-89FC-3920-6A13-53FB18C3ECD7}"/>
              </a:ext>
            </a:extLst>
          </p:cNvPr>
          <p:cNvSpPr/>
          <p:nvPr/>
        </p:nvSpPr>
        <p:spPr>
          <a:xfrm>
            <a:off x="4612427" y="4137944"/>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10" name="Rounded Rectangle 3">
            <a:extLst>
              <a:ext uri="{FF2B5EF4-FFF2-40B4-BE49-F238E27FC236}">
                <a16:creationId xmlns:a16="http://schemas.microsoft.com/office/drawing/2014/main" id="{CFAC887E-C417-21CA-6818-02D734C87688}"/>
              </a:ext>
            </a:extLst>
          </p:cNvPr>
          <p:cNvSpPr/>
          <p:nvPr/>
        </p:nvSpPr>
        <p:spPr>
          <a:xfrm>
            <a:off x="6326927" y="4267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11" name="Rounded Rectangle 4">
            <a:extLst>
              <a:ext uri="{FF2B5EF4-FFF2-40B4-BE49-F238E27FC236}">
                <a16:creationId xmlns:a16="http://schemas.microsoft.com/office/drawing/2014/main" id="{43835867-4BB8-D2CD-7E1F-C011E0DED5A0}"/>
              </a:ext>
            </a:extLst>
          </p:cNvPr>
          <p:cNvSpPr/>
          <p:nvPr/>
        </p:nvSpPr>
        <p:spPr>
          <a:xfrm>
            <a:off x="6212627" y="4137944"/>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19" name="Rounded Rectangle 5">
            <a:extLst>
              <a:ext uri="{FF2B5EF4-FFF2-40B4-BE49-F238E27FC236}">
                <a16:creationId xmlns:a16="http://schemas.microsoft.com/office/drawing/2014/main" id="{1FACCE50-3BB1-B2CB-2FE2-EFEB0ADA40AB}"/>
              </a:ext>
            </a:extLst>
          </p:cNvPr>
          <p:cNvSpPr/>
          <p:nvPr/>
        </p:nvSpPr>
        <p:spPr>
          <a:xfrm>
            <a:off x="7927127" y="4267743"/>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23" name="Rounded Rectangle 6">
            <a:extLst>
              <a:ext uri="{FF2B5EF4-FFF2-40B4-BE49-F238E27FC236}">
                <a16:creationId xmlns:a16="http://schemas.microsoft.com/office/drawing/2014/main" id="{39149B34-4CF7-2369-3AB7-92A021CE4205}"/>
              </a:ext>
            </a:extLst>
          </p:cNvPr>
          <p:cNvSpPr/>
          <p:nvPr/>
        </p:nvSpPr>
        <p:spPr>
          <a:xfrm>
            <a:off x="7812827" y="4137944"/>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sp>
        <p:nvSpPr>
          <p:cNvPr id="29" name="TextBox 8">
            <a:extLst>
              <a:ext uri="{FF2B5EF4-FFF2-40B4-BE49-F238E27FC236}">
                <a16:creationId xmlns:a16="http://schemas.microsoft.com/office/drawing/2014/main" id="{8A633BAF-706C-22FB-3148-45F28F9528DA}"/>
              </a:ext>
            </a:extLst>
          </p:cNvPr>
          <p:cNvSpPr txBox="1"/>
          <p:nvPr/>
        </p:nvSpPr>
        <p:spPr>
          <a:xfrm>
            <a:off x="4751999" y="6399050"/>
            <a:ext cx="1357312" cy="560070"/>
          </a:xfrm>
          <a:prstGeom prst="rect">
            <a:avLst/>
          </a:prstGeom>
          <a:noFill/>
          <a:ln>
            <a:noFill/>
          </a:ln>
        </p:spPr>
        <p:txBody>
          <a:bodyPr wrap="none" lIns="0" tIns="0" rIns="0" bIns="0" anchor="t">
            <a:spAutoFit/>
          </a:bodyPr>
          <a:lstStyle/>
          <a:p>
            <a:pPr algn="ctr"/>
            <a:r>
              <a:rPr sz="1500" b="1">
                <a:solidFill>
                  <a:srgbClr val="E0CB15"/>
                </a:solidFill>
                <a:latin typeface="Roboto"/>
              </a:rPr>
              <a:t>Réduction des
</a:t>
            </a:r>
            <a:r>
              <a:rPr sz="1500" b="1" err="1">
                <a:solidFill>
                  <a:srgbClr val="E0CB15"/>
                </a:solidFill>
                <a:latin typeface="Roboto"/>
              </a:rPr>
              <a:t>déchets</a:t>
            </a:r>
            <a:endParaRPr sz="1500" b="1">
              <a:solidFill>
                <a:srgbClr val="E0CB15"/>
              </a:solidFill>
              <a:latin typeface="Roboto"/>
            </a:endParaRPr>
          </a:p>
        </p:txBody>
      </p:sp>
      <p:sp>
        <p:nvSpPr>
          <p:cNvPr id="30" name="TextBox 9">
            <a:extLst>
              <a:ext uri="{FF2B5EF4-FFF2-40B4-BE49-F238E27FC236}">
                <a16:creationId xmlns:a16="http://schemas.microsoft.com/office/drawing/2014/main" id="{F450DFBC-FCAA-44BF-CDB6-F29EC3B218A9}"/>
              </a:ext>
            </a:extLst>
          </p:cNvPr>
          <p:cNvSpPr txBox="1"/>
          <p:nvPr/>
        </p:nvSpPr>
        <p:spPr>
          <a:xfrm>
            <a:off x="8000229" y="6512623"/>
            <a:ext cx="1328737" cy="560070"/>
          </a:xfrm>
          <a:prstGeom prst="rect">
            <a:avLst/>
          </a:prstGeom>
          <a:noFill/>
          <a:ln>
            <a:noFill/>
          </a:ln>
        </p:spPr>
        <p:txBody>
          <a:bodyPr wrap="none" lIns="0" tIns="0" rIns="0" bIns="0" anchor="t">
            <a:spAutoFit/>
          </a:bodyPr>
          <a:lstStyle/>
          <a:p>
            <a:pPr algn="ctr"/>
            <a:r>
              <a:rPr sz="1500" b="1" err="1">
                <a:solidFill>
                  <a:srgbClr val="DE8431"/>
                </a:solidFill>
                <a:latin typeface="Roboto"/>
              </a:rPr>
              <a:t>Promouvoir</a:t>
            </a:r>
            <a:r>
              <a:rPr sz="1500" b="1">
                <a:solidFill>
                  <a:srgbClr val="DE8431"/>
                </a:solidFill>
                <a:latin typeface="Roboto"/>
              </a:rPr>
              <a:t> la
</a:t>
            </a:r>
            <a:r>
              <a:rPr sz="1500" b="1" err="1">
                <a:solidFill>
                  <a:srgbClr val="DE8431"/>
                </a:solidFill>
                <a:latin typeface="Roboto"/>
              </a:rPr>
              <a:t>sobriété</a:t>
            </a:r>
            <a:endParaRPr sz="1500" b="1">
              <a:solidFill>
                <a:srgbClr val="DE8431"/>
              </a:solidFill>
              <a:latin typeface="Roboto"/>
            </a:endParaRPr>
          </a:p>
        </p:txBody>
      </p:sp>
      <p:sp>
        <p:nvSpPr>
          <p:cNvPr id="44" name="TextBox 10">
            <a:extLst>
              <a:ext uri="{FF2B5EF4-FFF2-40B4-BE49-F238E27FC236}">
                <a16:creationId xmlns:a16="http://schemas.microsoft.com/office/drawing/2014/main" id="{179AB1DE-D039-D8F1-35C7-2830DA923CDA}"/>
              </a:ext>
            </a:extLst>
          </p:cNvPr>
          <p:cNvSpPr txBox="1"/>
          <p:nvPr/>
        </p:nvSpPr>
        <p:spPr>
          <a:xfrm>
            <a:off x="6500610" y="6349285"/>
            <a:ext cx="1357312" cy="692497"/>
          </a:xfrm>
          <a:prstGeom prst="rect">
            <a:avLst/>
          </a:prstGeom>
          <a:noFill/>
          <a:ln>
            <a:noFill/>
          </a:ln>
        </p:spPr>
        <p:txBody>
          <a:bodyPr wrap="square" lIns="0" tIns="0" rIns="0" bIns="0" anchor="t">
            <a:spAutoFit/>
          </a:bodyPr>
          <a:lstStyle/>
          <a:p>
            <a:pPr algn="ctr"/>
            <a:r>
              <a:rPr sz="1500" b="1" err="1">
                <a:solidFill>
                  <a:srgbClr val="E55753"/>
                </a:solidFill>
                <a:latin typeface="Roboto"/>
              </a:rPr>
              <a:t>Promouvoir</a:t>
            </a:r>
            <a:r>
              <a:rPr sz="1500" b="1">
                <a:solidFill>
                  <a:srgbClr val="E55753"/>
                </a:solidFill>
                <a:latin typeface="Roboto"/>
              </a:rPr>
              <a:t> </a:t>
            </a:r>
            <a:endParaRPr lang="fr-FR" sz="1500" b="1">
              <a:solidFill>
                <a:srgbClr val="E55753"/>
              </a:solidFill>
              <a:latin typeface="Roboto"/>
            </a:endParaRPr>
          </a:p>
          <a:p>
            <a:pPr algn="ctr"/>
            <a:r>
              <a:rPr lang="fr-FR" sz="1500" b="1">
                <a:solidFill>
                  <a:srgbClr val="E55753"/>
                </a:solidFill>
                <a:latin typeface="Roboto"/>
              </a:rPr>
              <a:t>l</a:t>
            </a:r>
            <a:r>
              <a:rPr sz="1500" b="1">
                <a:solidFill>
                  <a:srgbClr val="E55753"/>
                </a:solidFill>
                <a:latin typeface="Roboto"/>
              </a:rPr>
              <a:t>e</a:t>
            </a:r>
            <a:r>
              <a:rPr lang="fr-FR" sz="1500" b="1">
                <a:solidFill>
                  <a:srgbClr val="E55753"/>
                </a:solidFill>
                <a:latin typeface="Roboto"/>
              </a:rPr>
              <a:t>s </a:t>
            </a:r>
            <a:r>
              <a:rPr sz="1500" b="1">
                <a:solidFill>
                  <a:srgbClr val="E55753"/>
                </a:solidFill>
                <a:latin typeface="Roboto"/>
              </a:rPr>
              <a:t>initiatives</a:t>
            </a:r>
            <a:r>
              <a:rPr lang="fr-FR" sz="1500" b="1">
                <a:solidFill>
                  <a:srgbClr val="E55753"/>
                </a:solidFill>
                <a:latin typeface="Roboto"/>
              </a:rPr>
              <a:t> locales</a:t>
            </a:r>
            <a:endParaRPr sz="1500" b="1">
              <a:solidFill>
                <a:srgbClr val="E55753"/>
              </a:solidFill>
              <a:latin typeface="Roboto"/>
            </a:endParaRPr>
          </a:p>
        </p:txBody>
      </p:sp>
      <p:sp>
        <p:nvSpPr>
          <p:cNvPr id="52" name="Rounded Rectangle 14">
            <a:extLst>
              <a:ext uri="{FF2B5EF4-FFF2-40B4-BE49-F238E27FC236}">
                <a16:creationId xmlns:a16="http://schemas.microsoft.com/office/drawing/2014/main" id="{B259A43A-B4A0-05AF-D849-1BC2D0AC69C9}"/>
              </a:ext>
            </a:extLst>
          </p:cNvPr>
          <p:cNvSpPr/>
          <p:nvPr/>
        </p:nvSpPr>
        <p:spPr>
          <a:xfrm>
            <a:off x="5083914" y="4615405"/>
            <a:ext cx="657225" cy="657225"/>
          </a:xfrm>
          <a:custGeom>
            <a:avLst/>
            <a:gdLst/>
            <a:ahLst/>
            <a:cxnLst/>
            <a:rect l="0" t="0" r="0" b="0"/>
            <a:pathLst>
              <a:path w="657225" h="657225">
                <a:moveTo>
                  <a:pt x="317182" y="395192"/>
                </a:moveTo>
                <a:lnTo>
                  <a:pt x="300037" y="228600"/>
                </a:lnTo>
                <a:lnTo>
                  <a:pt x="657225" y="228600"/>
                </a:lnTo>
                <a:lnTo>
                  <a:pt x="614791" y="631707"/>
                </a:lnTo>
                <a:cubicBezTo>
                  <a:pt x="613229" y="646218"/>
                  <a:pt x="600982" y="657221"/>
                  <a:pt x="586387" y="657225"/>
                </a:cubicBezTo>
                <a:lnTo>
                  <a:pt x="457200" y="657225"/>
                </a:lnTo>
                <a:moveTo>
                  <a:pt x="395077" y="228600"/>
                </a:moveTo>
                <a:lnTo>
                  <a:pt x="487746" y="99069"/>
                </a:lnTo>
                <a:lnTo>
                  <a:pt x="621506" y="131445"/>
                </a:lnTo>
                <a:lnTo>
                  <a:pt x="606075" y="228600"/>
                </a:lnTo>
                <a:moveTo>
                  <a:pt x="128587" y="0"/>
                </a:moveTo>
                <a:lnTo>
                  <a:pt x="114300" y="42862"/>
                </a:lnTo>
                <a:lnTo>
                  <a:pt x="71437" y="28575"/>
                </a:lnTo>
                <a:moveTo>
                  <a:pt x="300037" y="85725"/>
                </a:moveTo>
                <a:lnTo>
                  <a:pt x="271462" y="114300"/>
                </a:lnTo>
                <a:lnTo>
                  <a:pt x="242887" y="85725"/>
                </a:lnTo>
                <a:moveTo>
                  <a:pt x="85725" y="200025"/>
                </a:moveTo>
                <a:lnTo>
                  <a:pt x="42862" y="242887"/>
                </a:lnTo>
                <a:lnTo>
                  <a:pt x="0" y="200025"/>
                </a:lnTo>
                <a:moveTo>
                  <a:pt x="371475" y="598903"/>
                </a:moveTo>
                <a:cubicBezTo>
                  <a:pt x="371475" y="657225"/>
                  <a:pt x="301094" y="657225"/>
                  <a:pt x="214312" y="657225"/>
                </a:cubicBezTo>
                <a:cubicBezTo>
                  <a:pt x="127530" y="657225"/>
                  <a:pt x="57150" y="657225"/>
                  <a:pt x="57150" y="598903"/>
                </a:cubicBezTo>
                <a:cubicBezTo>
                  <a:pt x="61280" y="516137"/>
                  <a:pt x="131528" y="452275"/>
                  <a:pt x="214312" y="456028"/>
                </a:cubicBezTo>
                <a:cubicBezTo>
                  <a:pt x="297096" y="452275"/>
                  <a:pt x="367344" y="516137"/>
                  <a:pt x="371475" y="598903"/>
                </a:cubicBezTo>
                <a:close/>
                <a:moveTo>
                  <a:pt x="174536" y="460657"/>
                </a:moveTo>
                <a:lnTo>
                  <a:pt x="114300" y="370303"/>
                </a:lnTo>
                <a:lnTo>
                  <a:pt x="242887" y="341728"/>
                </a:lnTo>
                <a:lnTo>
                  <a:pt x="228514" y="456599"/>
                </a:lnTo>
              </a:path>
            </a:pathLst>
          </a:custGeom>
          <a:noFill/>
          <a:ln w="14287">
            <a:solidFill>
              <a:srgbClr val="E0CB15"/>
            </a:solidFill>
          </a:ln>
        </p:spPr>
        <p:txBody>
          <a:bodyPr rtlCol="0" anchor="ctr"/>
          <a:lstStyle/>
          <a:p>
            <a:pPr algn="ctr"/>
            <a:endParaRPr/>
          </a:p>
        </p:txBody>
      </p:sp>
      <p:sp>
        <p:nvSpPr>
          <p:cNvPr id="53" name="Rounded Rectangle 15">
            <a:extLst>
              <a:ext uri="{FF2B5EF4-FFF2-40B4-BE49-F238E27FC236}">
                <a16:creationId xmlns:a16="http://schemas.microsoft.com/office/drawing/2014/main" id="{A6D86550-382E-E7B1-E03D-3413453530D5}"/>
              </a:ext>
            </a:extLst>
          </p:cNvPr>
          <p:cNvSpPr/>
          <p:nvPr/>
        </p:nvSpPr>
        <p:spPr>
          <a:xfrm>
            <a:off x="6691258" y="4644866"/>
            <a:ext cx="642937" cy="598589"/>
          </a:xfrm>
          <a:custGeom>
            <a:avLst/>
            <a:gdLst/>
            <a:ahLst/>
            <a:cxnLst/>
            <a:rect l="0" t="0" r="0" b="0"/>
            <a:pathLst>
              <a:path w="642937" h="598589">
                <a:moveTo>
                  <a:pt x="170021" y="40805"/>
                </a:moveTo>
                <a:cubicBezTo>
                  <a:pt x="188502" y="40502"/>
                  <a:pt x="203728" y="55242"/>
                  <a:pt x="204025" y="73723"/>
                </a:cubicBezTo>
                <a:lnTo>
                  <a:pt x="204025" y="279834"/>
                </a:lnTo>
                <a:cubicBezTo>
                  <a:pt x="203712" y="298309"/>
                  <a:pt x="188496" y="313039"/>
                  <a:pt x="170021" y="312753"/>
                </a:cubicBezTo>
                <a:lnTo>
                  <a:pt x="34004" y="312753"/>
                </a:lnTo>
                <a:cubicBezTo>
                  <a:pt x="15529" y="313039"/>
                  <a:pt x="313" y="298309"/>
                  <a:pt x="0" y="279834"/>
                </a:cubicBezTo>
                <a:lnTo>
                  <a:pt x="0" y="73723"/>
                </a:lnTo>
                <a:cubicBezTo>
                  <a:pt x="297" y="55242"/>
                  <a:pt x="15523" y="40502"/>
                  <a:pt x="34004" y="40805"/>
                </a:cubicBezTo>
                <a:lnTo>
                  <a:pt x="50977" y="40805"/>
                </a:lnTo>
                <a:lnTo>
                  <a:pt x="50977" y="0"/>
                </a:lnTo>
                <a:lnTo>
                  <a:pt x="152876" y="0"/>
                </a:lnTo>
                <a:lnTo>
                  <a:pt x="152876" y="40805"/>
                </a:lnTo>
                <a:close/>
                <a:moveTo>
                  <a:pt x="203968" y="120272"/>
                </a:moveTo>
                <a:lnTo>
                  <a:pt x="0" y="120272"/>
                </a:lnTo>
                <a:moveTo>
                  <a:pt x="394334" y="530323"/>
                </a:moveTo>
                <a:lnTo>
                  <a:pt x="394334" y="359159"/>
                </a:lnTo>
                <a:cubicBezTo>
                  <a:pt x="394648" y="340684"/>
                  <a:pt x="409864" y="325954"/>
                  <a:pt x="428339" y="326240"/>
                </a:cubicBezTo>
                <a:lnTo>
                  <a:pt x="445312" y="326240"/>
                </a:lnTo>
                <a:lnTo>
                  <a:pt x="445312" y="285549"/>
                </a:lnTo>
                <a:lnTo>
                  <a:pt x="547211" y="285549"/>
                </a:lnTo>
                <a:lnTo>
                  <a:pt x="547211" y="326355"/>
                </a:lnTo>
                <a:lnTo>
                  <a:pt x="571014" y="326355"/>
                </a:lnTo>
                <a:cubicBezTo>
                  <a:pt x="578226" y="326347"/>
                  <a:pt x="585145" y="329207"/>
                  <a:pt x="590248" y="334304"/>
                </a:cubicBezTo>
                <a:cubicBezTo>
                  <a:pt x="595350" y="339401"/>
                  <a:pt x="598217" y="346317"/>
                  <a:pt x="598217" y="353529"/>
                </a:cubicBezTo>
                <a:lnTo>
                  <a:pt x="598217" y="394334"/>
                </a:lnTo>
                <a:moveTo>
                  <a:pt x="598360" y="475916"/>
                </a:moveTo>
                <a:lnTo>
                  <a:pt x="598360" y="565385"/>
                </a:lnTo>
                <a:cubicBezTo>
                  <a:pt x="598047" y="583859"/>
                  <a:pt x="582831" y="598589"/>
                  <a:pt x="564356" y="598303"/>
                </a:cubicBezTo>
                <a:lnTo>
                  <a:pt x="428339" y="598303"/>
                </a:lnTo>
                <a:moveTo>
                  <a:pt x="353529" y="557498"/>
                </a:moveTo>
                <a:lnTo>
                  <a:pt x="642937" y="364588"/>
                </a:lnTo>
                <a:moveTo>
                  <a:pt x="312896" y="54378"/>
                </a:moveTo>
                <a:lnTo>
                  <a:pt x="448856" y="54378"/>
                </a:lnTo>
                <a:cubicBezTo>
                  <a:pt x="478840" y="54378"/>
                  <a:pt x="503148" y="78685"/>
                  <a:pt x="503148" y="108670"/>
                </a:cubicBezTo>
                <a:lnTo>
                  <a:pt x="503148" y="203968"/>
                </a:lnTo>
                <a:moveTo>
                  <a:pt x="435140" y="149590"/>
                </a:moveTo>
                <a:lnTo>
                  <a:pt x="503120" y="217570"/>
                </a:lnTo>
                <a:lnTo>
                  <a:pt x="571099" y="149590"/>
                </a:lnTo>
                <a:moveTo>
                  <a:pt x="285549" y="557498"/>
                </a:moveTo>
                <a:lnTo>
                  <a:pt x="149561" y="557498"/>
                </a:lnTo>
                <a:cubicBezTo>
                  <a:pt x="119576" y="557498"/>
                  <a:pt x="95269" y="533190"/>
                  <a:pt x="95269" y="503205"/>
                </a:cubicBezTo>
                <a:lnTo>
                  <a:pt x="95269" y="407936"/>
                </a:lnTo>
                <a:moveTo>
                  <a:pt x="27203" y="462314"/>
                </a:moveTo>
                <a:lnTo>
                  <a:pt x="95183" y="394334"/>
                </a:lnTo>
                <a:lnTo>
                  <a:pt x="163163" y="462314"/>
                </a:lnTo>
              </a:path>
            </a:pathLst>
          </a:custGeom>
          <a:noFill/>
          <a:ln w="14287">
            <a:solidFill>
              <a:srgbClr val="DE8431"/>
            </a:solidFill>
          </a:ln>
        </p:spPr>
        <p:txBody>
          <a:bodyPr rtlCol="0" anchor="ctr"/>
          <a:lstStyle/>
          <a:p>
            <a:pPr algn="ctr"/>
            <a:endParaRPr/>
          </a:p>
        </p:txBody>
      </p:sp>
      <p:sp>
        <p:nvSpPr>
          <p:cNvPr id="54" name="Rounded Rectangle 16">
            <a:extLst>
              <a:ext uri="{FF2B5EF4-FFF2-40B4-BE49-F238E27FC236}">
                <a16:creationId xmlns:a16="http://schemas.microsoft.com/office/drawing/2014/main" id="{1521639D-74AE-882A-F438-21B526D1568E}"/>
              </a:ext>
            </a:extLst>
          </p:cNvPr>
          <p:cNvSpPr/>
          <p:nvPr/>
        </p:nvSpPr>
        <p:spPr>
          <a:xfrm>
            <a:off x="8298602" y="4622549"/>
            <a:ext cx="628658" cy="642937"/>
          </a:xfrm>
          <a:custGeom>
            <a:avLst/>
            <a:gdLst/>
            <a:ahLst/>
            <a:cxnLst/>
            <a:rect l="0" t="0" r="0" b="0"/>
            <a:pathLst>
              <a:path w="628658" h="642937">
                <a:moveTo>
                  <a:pt x="71437" y="0"/>
                </a:moveTo>
                <a:cubicBezTo>
                  <a:pt x="110891" y="0"/>
                  <a:pt x="142875" y="31983"/>
                  <a:pt x="142875" y="71437"/>
                </a:cubicBezTo>
                <a:cubicBezTo>
                  <a:pt x="142875" y="110891"/>
                  <a:pt x="110891" y="142875"/>
                  <a:pt x="71437" y="142875"/>
                </a:cubicBezTo>
                <a:cubicBezTo>
                  <a:pt x="31983" y="142875"/>
                  <a:pt x="0" y="110891"/>
                  <a:pt x="0" y="71437"/>
                </a:cubicBezTo>
                <a:cubicBezTo>
                  <a:pt x="0" y="31983"/>
                  <a:pt x="31983" y="0"/>
                  <a:pt x="71437" y="0"/>
                </a:cubicBezTo>
                <a:close/>
                <a:moveTo>
                  <a:pt x="557212" y="0"/>
                </a:moveTo>
                <a:cubicBezTo>
                  <a:pt x="596666" y="0"/>
                  <a:pt x="628650" y="31983"/>
                  <a:pt x="628650" y="71437"/>
                </a:cubicBezTo>
                <a:cubicBezTo>
                  <a:pt x="628650" y="110891"/>
                  <a:pt x="596666" y="142875"/>
                  <a:pt x="557212" y="142875"/>
                </a:cubicBezTo>
                <a:cubicBezTo>
                  <a:pt x="517758" y="142875"/>
                  <a:pt x="485775" y="110891"/>
                  <a:pt x="485775" y="71437"/>
                </a:cubicBezTo>
                <a:cubicBezTo>
                  <a:pt x="485775" y="31983"/>
                  <a:pt x="517758" y="0"/>
                  <a:pt x="557212" y="0"/>
                </a:cubicBezTo>
                <a:close/>
                <a:moveTo>
                  <a:pt x="43205" y="642937"/>
                </a:moveTo>
                <a:cubicBezTo>
                  <a:pt x="19533" y="642937"/>
                  <a:pt x="342" y="623747"/>
                  <a:pt x="342" y="600075"/>
                </a:cubicBezTo>
                <a:lnTo>
                  <a:pt x="342" y="228600"/>
                </a:lnTo>
                <a:cubicBezTo>
                  <a:pt x="343" y="211862"/>
                  <a:pt x="10086" y="196656"/>
                  <a:pt x="25292" y="189661"/>
                </a:cubicBezTo>
                <a:cubicBezTo>
                  <a:pt x="40498" y="182666"/>
                  <a:pt x="58384" y="185162"/>
                  <a:pt x="71094" y="196053"/>
                </a:cubicBezTo>
                <a:cubicBezTo>
                  <a:pt x="112057" y="230988"/>
                  <a:pt x="172520" y="230329"/>
                  <a:pt x="212712" y="194510"/>
                </a:cubicBezTo>
                <a:lnTo>
                  <a:pt x="236058" y="173593"/>
                </a:lnTo>
                <a:cubicBezTo>
                  <a:pt x="247403" y="162960"/>
                  <a:pt x="263616" y="159305"/>
                  <a:pt x="278426" y="164042"/>
                </a:cubicBezTo>
                <a:cubicBezTo>
                  <a:pt x="293235" y="168778"/>
                  <a:pt x="304318" y="181164"/>
                  <a:pt x="307388" y="196407"/>
                </a:cubicBezTo>
                <a:cubicBezTo>
                  <a:pt x="310457" y="211649"/>
                  <a:pt x="305030" y="227359"/>
                  <a:pt x="293208" y="237458"/>
                </a:cubicBezTo>
                <a:lnTo>
                  <a:pt x="269890" y="258346"/>
                </a:lnTo>
                <a:cubicBezTo>
                  <a:pt x="219885" y="303008"/>
                  <a:pt x="150323" y="318599"/>
                  <a:pt x="86039" y="299551"/>
                </a:cubicBezTo>
                <a:lnTo>
                  <a:pt x="86039" y="600075"/>
                </a:lnTo>
                <a:cubicBezTo>
                  <a:pt x="86039" y="623736"/>
                  <a:pt x="66866" y="642921"/>
                  <a:pt x="43205" y="642937"/>
                </a:cubicBezTo>
                <a:close/>
                <a:moveTo>
                  <a:pt x="585787" y="642937"/>
                </a:moveTo>
                <a:cubicBezTo>
                  <a:pt x="562115" y="642937"/>
                  <a:pt x="542925" y="623747"/>
                  <a:pt x="542925" y="600075"/>
                </a:cubicBezTo>
                <a:lnTo>
                  <a:pt x="542925" y="333555"/>
                </a:lnTo>
                <a:cubicBezTo>
                  <a:pt x="504588" y="358270"/>
                  <a:pt x="459950" y="371433"/>
                  <a:pt x="414337" y="371475"/>
                </a:cubicBezTo>
                <a:cubicBezTo>
                  <a:pt x="390665" y="371475"/>
                  <a:pt x="371475" y="352284"/>
                  <a:pt x="371475" y="328612"/>
                </a:cubicBezTo>
                <a:cubicBezTo>
                  <a:pt x="371475" y="304940"/>
                  <a:pt x="390665" y="285750"/>
                  <a:pt x="414337" y="285750"/>
                </a:cubicBezTo>
                <a:cubicBezTo>
                  <a:pt x="463241" y="285700"/>
                  <a:pt x="509123" y="262084"/>
                  <a:pt x="537581" y="222313"/>
                </a:cubicBezTo>
                <a:lnTo>
                  <a:pt x="550897" y="203682"/>
                </a:lnTo>
                <a:cubicBezTo>
                  <a:pt x="561724" y="188509"/>
                  <a:pt x="581117" y="182073"/>
                  <a:pt x="598868" y="187762"/>
                </a:cubicBezTo>
                <a:cubicBezTo>
                  <a:pt x="616619" y="193450"/>
                  <a:pt x="628658" y="209959"/>
                  <a:pt x="628650" y="228600"/>
                </a:cubicBezTo>
                <a:lnTo>
                  <a:pt x="628650" y="600075"/>
                </a:lnTo>
                <a:cubicBezTo>
                  <a:pt x="628650" y="623747"/>
                  <a:pt x="609459" y="642937"/>
                  <a:pt x="585787" y="642937"/>
                </a:cubicBezTo>
                <a:close/>
                <a:moveTo>
                  <a:pt x="457200" y="367560"/>
                </a:moveTo>
                <a:lnTo>
                  <a:pt x="457200" y="642937"/>
                </a:lnTo>
                <a:lnTo>
                  <a:pt x="342900" y="642937"/>
                </a:lnTo>
                <a:lnTo>
                  <a:pt x="314325" y="357187"/>
                </a:lnTo>
                <a:lnTo>
                  <a:pt x="382390" y="357187"/>
                </a:lnTo>
                <a:moveTo>
                  <a:pt x="257175" y="357187"/>
                </a:moveTo>
                <a:lnTo>
                  <a:pt x="314325" y="357187"/>
                </a:lnTo>
                <a:moveTo>
                  <a:pt x="209569" y="197224"/>
                </a:moveTo>
                <a:lnTo>
                  <a:pt x="242887" y="30289"/>
                </a:lnTo>
                <a:lnTo>
                  <a:pt x="385762" y="58807"/>
                </a:lnTo>
                <a:lnTo>
                  <a:pt x="349472" y="240630"/>
                </a:lnTo>
                <a:lnTo>
                  <a:pt x="299380" y="230657"/>
                </a:lnTo>
              </a:path>
            </a:pathLst>
          </a:custGeom>
          <a:noFill/>
          <a:ln w="14287">
            <a:solidFill>
              <a:srgbClr val="E55753"/>
            </a:solidFill>
          </a:ln>
        </p:spPr>
        <p:txBody>
          <a:bodyPr rtlCol="0" anchor="ctr"/>
          <a:lstStyle/>
          <a:p>
            <a:pPr algn="ctr"/>
            <a:endParaRPr/>
          </a:p>
        </p:txBody>
      </p:sp>
      <p:sp>
        <p:nvSpPr>
          <p:cNvPr id="13" name="Flèche : bas 31">
            <a:extLst>
              <a:ext uri="{FF2B5EF4-FFF2-40B4-BE49-F238E27FC236}">
                <a16:creationId xmlns:a16="http://schemas.microsoft.com/office/drawing/2014/main" id="{C8E59B3D-D63F-2860-E341-4A3A4B265FCA}"/>
              </a:ext>
            </a:extLst>
          </p:cNvPr>
          <p:cNvSpPr/>
          <p:nvPr/>
        </p:nvSpPr>
        <p:spPr>
          <a:xfrm>
            <a:off x="50066" y="8164513"/>
            <a:ext cx="258644" cy="435768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2DFD5852-2FB6-85C5-BEFC-D22FAAE59F2D}"/>
              </a:ext>
            </a:extLst>
          </p:cNvPr>
          <p:cNvSpPr txBox="1"/>
          <p:nvPr/>
        </p:nvSpPr>
        <p:spPr>
          <a:xfrm>
            <a:off x="-14673" y="12535148"/>
            <a:ext cx="9601199" cy="251460"/>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6.</a:t>
            </a:r>
            <a:r>
              <a:rPr lang="fr-FR" sz="1000" i="1">
                <a:solidFill>
                  <a:schemeClr val="tx2">
                    <a:lumMod val="75000"/>
                    <a:lumOff val="25000"/>
                  </a:schemeClr>
                </a:solidFill>
                <a:latin typeface="Jost Light" pitchFamily="2" charset="0"/>
                <a:ea typeface="Jost Light" pitchFamily="2" charset="0"/>
              </a:rPr>
              <a:t>5. Agence locale de la réparation</a:t>
            </a:r>
          </a:p>
        </p:txBody>
      </p:sp>
      <p:sp>
        <p:nvSpPr>
          <p:cNvPr id="20" name="Rectangle : coins arrondis 19">
            <a:extLst>
              <a:ext uri="{FF2B5EF4-FFF2-40B4-BE49-F238E27FC236}">
                <a16:creationId xmlns:a16="http://schemas.microsoft.com/office/drawing/2014/main" id="{3C41B9C7-D8C4-3C01-10C8-697A52ED5E71}"/>
              </a:ext>
            </a:extLst>
          </p:cNvPr>
          <p:cNvSpPr/>
          <p:nvPr/>
        </p:nvSpPr>
        <p:spPr>
          <a:xfrm>
            <a:off x="1" y="8247626"/>
            <a:ext cx="4800600" cy="4086236"/>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Structurer le service (public)</a:t>
            </a:r>
            <a:r>
              <a:rPr lang="fr-FR" sz="1400">
                <a:solidFill>
                  <a:schemeClr val="tx1"/>
                </a:solidFill>
                <a:latin typeface="Jost"/>
                <a:ea typeface="Jost" pitchFamily="2" charset="0"/>
              </a:rPr>
              <a:t> : identifier le réseau de lieux dédiés à la réparation, échelle locale ou EPCI</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Appliquer un Bonus réparation</a:t>
            </a:r>
            <a:r>
              <a:rPr lang="fr-FR" sz="1400">
                <a:solidFill>
                  <a:schemeClr val="tx1"/>
                </a:solidFill>
                <a:latin typeface="Jost"/>
                <a:ea typeface="Jost" pitchFamily="2" charset="0"/>
              </a:rPr>
              <a:t> tout public et tout type de bien. Tarifs sociaux ou aides supplémentaires pour les ménages modestes, en complément des dispositifs nationaux. </a:t>
            </a:r>
          </a:p>
          <a:p>
            <a:pPr marL="342900" indent="-342900" algn="just" defTabSz="914400" eaLnBrk="0" fontAlgn="base" hangingPunct="0">
              <a:lnSpc>
                <a:spcPts val="1900"/>
              </a:lnSpc>
              <a:spcBef>
                <a:spcPct val="0"/>
              </a:spcBef>
              <a:spcAft>
                <a:spcPct val="0"/>
              </a:spcAft>
              <a:buFont typeface="Arial" panose="020B0604020202020204" pitchFamily="34" charset="0"/>
              <a:buChar char="•"/>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Organiser la logistique</a:t>
            </a:r>
            <a:r>
              <a:rPr lang="fr-FR" sz="1400">
                <a:solidFill>
                  <a:schemeClr val="tx1"/>
                </a:solidFill>
                <a:latin typeface="Jost"/>
                <a:ea typeface="Jost" pitchFamily="2" charset="0"/>
              </a:rPr>
              <a:t> pour la collecte, le diagnostic et la redistribution des biens réparés ou réemployés avec un process adapté</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Suivre et valoriser les impacts</a:t>
            </a:r>
            <a:r>
              <a:rPr lang="fr-FR" sz="1400">
                <a:solidFill>
                  <a:schemeClr val="tx1"/>
                </a:solidFill>
                <a:latin typeface="Jost"/>
                <a:ea typeface="Jost" pitchFamily="2" charset="0"/>
              </a:rPr>
              <a:t> environnementaux (tonnes de déchets évitées, émissions de CO2 économisées, emplois créés). Labelliser les réparateurs partenaires et garantir la transparence des prix, la qualité des interventions et l’accès à l’information. </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p:txBody>
      </p:sp>
      <p:pic>
        <p:nvPicPr>
          <p:cNvPr id="31" name="Graphique 27">
            <a:extLst>
              <a:ext uri="{FF2B5EF4-FFF2-40B4-BE49-F238E27FC236}">
                <a16:creationId xmlns:a16="http://schemas.microsoft.com/office/drawing/2014/main" id="{AD431AFD-9E18-89B5-2E2F-2E227D5E957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9392" y="7819247"/>
            <a:ext cx="412682" cy="405973"/>
          </a:xfrm>
          <a:prstGeom prst="rect">
            <a:avLst/>
          </a:prstGeom>
        </p:spPr>
      </p:pic>
      <p:grpSp>
        <p:nvGrpSpPr>
          <p:cNvPr id="47" name="Group 46">
            <a:extLst>
              <a:ext uri="{FF2B5EF4-FFF2-40B4-BE49-F238E27FC236}">
                <a16:creationId xmlns:a16="http://schemas.microsoft.com/office/drawing/2014/main" id="{6CA89562-806C-0F4E-B2D0-2B4F4322F8F1}"/>
              </a:ext>
            </a:extLst>
          </p:cNvPr>
          <p:cNvGrpSpPr/>
          <p:nvPr/>
        </p:nvGrpSpPr>
        <p:grpSpPr>
          <a:xfrm>
            <a:off x="5484330" y="2613325"/>
            <a:ext cx="3655188" cy="719050"/>
            <a:chOff x="5484330" y="2613325"/>
            <a:chExt cx="3655188" cy="719050"/>
          </a:xfrm>
        </p:grpSpPr>
        <p:sp>
          <p:nvSpPr>
            <p:cNvPr id="34" name="Rectangle : coins arrondis 17">
              <a:extLst>
                <a:ext uri="{FF2B5EF4-FFF2-40B4-BE49-F238E27FC236}">
                  <a16:creationId xmlns:a16="http://schemas.microsoft.com/office/drawing/2014/main" id="{4B90AB8A-11C0-19A8-F019-9B56106A94AD}"/>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35" name="Star: 5 Points 34">
              <a:extLst>
                <a:ext uri="{FF2B5EF4-FFF2-40B4-BE49-F238E27FC236}">
                  <a16:creationId xmlns:a16="http://schemas.microsoft.com/office/drawing/2014/main" id="{28261F3A-1594-8248-8156-0CA3EB79C81C}"/>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Star: 5 Points 37">
              <a:extLst>
                <a:ext uri="{FF2B5EF4-FFF2-40B4-BE49-F238E27FC236}">
                  <a16:creationId xmlns:a16="http://schemas.microsoft.com/office/drawing/2014/main" id="{2E77544F-EEBE-929E-0717-7A3B09F1B189}"/>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Star: 5 Points 41">
              <a:extLst>
                <a:ext uri="{FF2B5EF4-FFF2-40B4-BE49-F238E27FC236}">
                  <a16:creationId xmlns:a16="http://schemas.microsoft.com/office/drawing/2014/main" id="{DB288213-3CA1-E011-82D5-C7D31FA3E0A7}"/>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a:p>
          </p:txBody>
        </p:sp>
        <p:sp>
          <p:nvSpPr>
            <p:cNvPr id="45" name="Star: 5 Points 44">
              <a:extLst>
                <a:ext uri="{FF2B5EF4-FFF2-40B4-BE49-F238E27FC236}">
                  <a16:creationId xmlns:a16="http://schemas.microsoft.com/office/drawing/2014/main" id="{CF39A162-F445-1C96-C25D-5D63C1AC572C}"/>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Star: 5 Points 45">
              <a:extLst>
                <a:ext uri="{FF2B5EF4-FFF2-40B4-BE49-F238E27FC236}">
                  <a16:creationId xmlns:a16="http://schemas.microsoft.com/office/drawing/2014/main" id="{705A1BF8-0210-0C32-31D3-832FA83B67D1}"/>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450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A63D-E197-A6CD-3D48-81F5CA3D96B0}"/>
            </a:ext>
          </a:extLst>
        </p:cNvPr>
        <p:cNvGrpSpPr/>
        <p:nvPr/>
      </p:nvGrpSpPr>
      <p:grpSpPr>
        <a:xfrm>
          <a:off x="0" y="0"/>
          <a:ext cx="0" cy="0"/>
          <a:chOff x="0" y="0"/>
          <a:chExt cx="0" cy="0"/>
        </a:xfrm>
      </p:grpSpPr>
      <p:sp>
        <p:nvSpPr>
          <p:cNvPr id="25" name="TextBox 14">
            <a:extLst>
              <a:ext uri="{FF2B5EF4-FFF2-40B4-BE49-F238E27FC236}">
                <a16:creationId xmlns:a16="http://schemas.microsoft.com/office/drawing/2014/main" id="{6C0E3D2A-E7B4-BDDF-A519-12F27B458697}"/>
              </a:ext>
            </a:extLst>
          </p:cNvPr>
          <p:cNvSpPr txBox="1"/>
          <p:nvPr/>
        </p:nvSpPr>
        <p:spPr>
          <a:xfrm>
            <a:off x="4656138" y="5129907"/>
            <a:ext cx="4645022" cy="476726"/>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pPr algn="just"/>
            <a:r>
              <a:rPr lang="fr-FR" b="1"/>
              <a:t>Réduit la dépendance </a:t>
            </a:r>
            <a:r>
              <a:rPr lang="fr-FR"/>
              <a:t>du territoire aux ressources neuves et réduit la production de déchets </a:t>
            </a:r>
          </a:p>
        </p:txBody>
      </p:sp>
      <p:sp>
        <p:nvSpPr>
          <p:cNvPr id="26" name="TextBox 17">
            <a:extLst>
              <a:ext uri="{FF2B5EF4-FFF2-40B4-BE49-F238E27FC236}">
                <a16:creationId xmlns:a16="http://schemas.microsoft.com/office/drawing/2014/main" id="{213FFDDD-DF4A-FB90-69B2-A744251C80CE}"/>
              </a:ext>
            </a:extLst>
          </p:cNvPr>
          <p:cNvSpPr txBox="1"/>
          <p:nvPr/>
        </p:nvSpPr>
        <p:spPr>
          <a:xfrm>
            <a:off x="4656138" y="6419248"/>
            <a:ext cx="4645020" cy="715089"/>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a:t>Renforce un secteur de proximité, crée des </a:t>
            </a:r>
            <a:r>
              <a:rPr lang="fr-FR" b="1"/>
              <a:t>emplois locaux et non délocalisables</a:t>
            </a:r>
            <a:r>
              <a:rPr lang="fr-FR"/>
              <a:t> tout en générant des économies pour les ménages</a:t>
            </a:r>
          </a:p>
        </p:txBody>
      </p:sp>
      <p:sp>
        <p:nvSpPr>
          <p:cNvPr id="27" name="TextBox 14">
            <a:extLst>
              <a:ext uri="{FF2B5EF4-FFF2-40B4-BE49-F238E27FC236}">
                <a16:creationId xmlns:a16="http://schemas.microsoft.com/office/drawing/2014/main" id="{62E48398-AB1E-3E71-6E97-DA2ECEECF932}"/>
              </a:ext>
            </a:extLst>
          </p:cNvPr>
          <p:cNvSpPr txBox="1"/>
          <p:nvPr/>
        </p:nvSpPr>
        <p:spPr>
          <a:xfrm>
            <a:off x="4656137" y="4364031"/>
            <a:ext cx="4645021" cy="476726"/>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pPr algn="just"/>
            <a:r>
              <a:rPr lang="fr-FR" b="1"/>
              <a:t>Oriente les usagers </a:t>
            </a:r>
            <a:r>
              <a:rPr lang="fr-FR"/>
              <a:t>vers la réutilisation, la réparation et l’économie circulaire plutôt que vers l’achat neuf</a:t>
            </a:r>
          </a:p>
        </p:txBody>
      </p:sp>
      <p:sp>
        <p:nvSpPr>
          <p:cNvPr id="28" name="TextBox 17">
            <a:extLst>
              <a:ext uri="{FF2B5EF4-FFF2-40B4-BE49-F238E27FC236}">
                <a16:creationId xmlns:a16="http://schemas.microsoft.com/office/drawing/2014/main" id="{6D91B508-9E1F-2755-B612-78ABD4676D81}"/>
              </a:ext>
            </a:extLst>
          </p:cNvPr>
          <p:cNvSpPr txBox="1"/>
          <p:nvPr/>
        </p:nvSpPr>
        <p:spPr>
          <a:xfrm>
            <a:off x="4652401" y="5647809"/>
            <a:ext cx="4645026" cy="715089"/>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pPr algn="just"/>
            <a:r>
              <a:rPr lang="fr-FR"/>
              <a:t>Facilite l’accès à des solutions économiques et durables et en renforce un </a:t>
            </a:r>
            <a:r>
              <a:rPr lang="fr-FR" b="1"/>
              <a:t>sentiment de confiance et de proximité </a:t>
            </a:r>
            <a:r>
              <a:rPr lang="fr-FR"/>
              <a:t>avec les services publics</a:t>
            </a:r>
          </a:p>
        </p:txBody>
      </p:sp>
      <p:sp>
        <p:nvSpPr>
          <p:cNvPr id="11" name="Rectangle : coins arrondis 10">
            <a:extLst>
              <a:ext uri="{FF2B5EF4-FFF2-40B4-BE49-F238E27FC236}">
                <a16:creationId xmlns:a16="http://schemas.microsoft.com/office/drawing/2014/main" id="{BD2D6C75-45E8-2FF6-302C-BC2FE144D3A0}"/>
              </a:ext>
            </a:extLst>
          </p:cNvPr>
          <p:cNvSpPr/>
          <p:nvPr/>
        </p:nvSpPr>
        <p:spPr>
          <a:xfrm>
            <a:off x="310026" y="9077932"/>
            <a:ext cx="3914312" cy="2720367"/>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lvl="1"/>
            <a:endParaRPr lang="fr-FR" b="1">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a:solidFill>
                  <a:schemeClr val="tx1"/>
                </a:solidFill>
                <a:latin typeface="Jost"/>
                <a:ea typeface="Jost" pitchFamily="2" charset="0"/>
              </a:rPr>
              <a:t>ADEME</a:t>
            </a:r>
          </a:p>
          <a:p>
            <a:pPr marL="285750" indent="-285750" algn="just">
              <a:buFont typeface="Arial" panose="020B0604020202020204" pitchFamily="34" charset="0"/>
              <a:buChar char="•"/>
            </a:pPr>
            <a:r>
              <a:rPr lang="fr-FR">
                <a:solidFill>
                  <a:schemeClr val="tx1"/>
                </a:solidFill>
                <a:latin typeface="Jost"/>
                <a:ea typeface="Jost" pitchFamily="2" charset="0"/>
              </a:rPr>
              <a:t>ETAT</a:t>
            </a:r>
          </a:p>
          <a:p>
            <a:pPr marL="285750" indent="-285750" algn="just">
              <a:buFont typeface="Arial" panose="020B0604020202020204" pitchFamily="34" charset="0"/>
              <a:buChar char="•"/>
            </a:pPr>
            <a:r>
              <a:rPr lang="fr-FR">
                <a:solidFill>
                  <a:schemeClr val="tx1"/>
                </a:solidFill>
                <a:latin typeface="Jost"/>
                <a:ea typeface="Jost" pitchFamily="2" charset="0"/>
              </a:rPr>
              <a:t>Education Nationale</a:t>
            </a:r>
          </a:p>
          <a:p>
            <a:pPr marL="285750" indent="-285750" algn="just">
              <a:buFont typeface="Arial" panose="020B0604020202020204" pitchFamily="34" charset="0"/>
              <a:buChar char="•"/>
            </a:pPr>
            <a:r>
              <a:rPr lang="fr-FR">
                <a:solidFill>
                  <a:schemeClr val="tx1"/>
                </a:solidFill>
                <a:latin typeface="Jost"/>
                <a:ea typeface="Jost" pitchFamily="2" charset="0"/>
              </a:rPr>
              <a:t>Collectivités territoriales</a:t>
            </a:r>
          </a:p>
          <a:p>
            <a:pPr marL="285750" indent="-285750" algn="just">
              <a:buFont typeface="Arial" panose="020B0604020202020204" pitchFamily="34" charset="0"/>
              <a:buChar char="•"/>
            </a:pPr>
            <a:r>
              <a:rPr lang="fr-FR">
                <a:solidFill>
                  <a:schemeClr val="tx1"/>
                </a:solidFill>
                <a:latin typeface="Jost"/>
                <a:ea typeface="Jost" pitchFamily="2" charset="0"/>
              </a:rPr>
              <a:t>Réseaux : Ressourceries, AMAP,  ESS France, </a:t>
            </a:r>
            <a:r>
              <a:rPr lang="fr-FR" err="1">
                <a:solidFill>
                  <a:schemeClr val="tx1"/>
                </a:solidFill>
                <a:latin typeface="Jost"/>
                <a:ea typeface="Jost" pitchFamily="2" charset="0"/>
              </a:rPr>
              <a:t>Répar'acteurs</a:t>
            </a:r>
          </a:p>
          <a:p>
            <a:pPr marL="285750" indent="-285750" algn="just">
              <a:buFont typeface="Arial" panose="020B0604020202020204" pitchFamily="34" charset="0"/>
              <a:buChar char="•"/>
            </a:pPr>
            <a:r>
              <a:rPr lang="fr-FR">
                <a:solidFill>
                  <a:schemeClr val="tx1"/>
                </a:solidFill>
                <a:latin typeface="Jost"/>
                <a:ea typeface="Jost" pitchFamily="2" charset="0"/>
              </a:rPr>
              <a:t>Associations (EMMAUS, Croix Rouge Française …)</a:t>
            </a:r>
          </a:p>
          <a:p>
            <a:pPr marL="285750" indent="-285750" algn="just">
              <a:buFont typeface="Arial" panose="020B0604020202020204" pitchFamily="34" charset="0"/>
              <a:buChar char="•"/>
            </a:pPr>
            <a:r>
              <a:rPr lang="fr-FR">
                <a:solidFill>
                  <a:schemeClr val="tx1"/>
                </a:solidFill>
                <a:latin typeface="Jost"/>
                <a:ea typeface="Jost" pitchFamily="2" charset="0"/>
              </a:rPr>
              <a:t>Associations des commerçants</a:t>
            </a:r>
          </a:p>
        </p:txBody>
      </p:sp>
      <p:sp>
        <p:nvSpPr>
          <p:cNvPr id="12" name="ZoneTexte 11">
            <a:extLst>
              <a:ext uri="{FF2B5EF4-FFF2-40B4-BE49-F238E27FC236}">
                <a16:creationId xmlns:a16="http://schemas.microsoft.com/office/drawing/2014/main" id="{D0636FB5-4EB7-16CF-193A-D5C8110096E4}"/>
              </a:ext>
            </a:extLst>
          </p:cNvPr>
          <p:cNvSpPr txBox="1"/>
          <p:nvPr/>
        </p:nvSpPr>
        <p:spPr>
          <a:xfrm>
            <a:off x="4659110" y="7928639"/>
            <a:ext cx="4642053" cy="4600488"/>
          </a:xfrm>
          <a:prstGeom prst="roundRect">
            <a:avLst>
              <a:gd name="adj" fmla="val 7051"/>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600" b="1">
                <a:latin typeface="Jost"/>
                <a:hlinkClick r:id="rId3">
                  <a:extLst>
                    <a:ext uri="{A12FA001-AC4F-418D-AE19-62706E023703}">
                      <ahyp:hlinkClr xmlns:ahyp="http://schemas.microsoft.com/office/drawing/2018/hyperlinkcolor" val="tx"/>
                    </a:ext>
                  </a:extLst>
                </a:hlinkClick>
              </a:rPr>
              <a:t>Acteurs économiques de la transition</a:t>
            </a:r>
            <a:r>
              <a:rPr lang="fr-FR" sz="1600">
                <a:latin typeface="Jost"/>
              </a:rPr>
              <a:t>, </a:t>
            </a:r>
            <a:r>
              <a:rPr lang="fr-FR" sz="1200" i="1">
                <a:latin typeface="Jost"/>
              </a:rPr>
              <a:t>Cartographie des entreprises engagées dans la transition écologique.</a:t>
            </a:r>
            <a:r>
              <a:rPr lang="fr-FR" sz="1600">
                <a:latin typeface="Jost"/>
              </a:rPr>
              <a:t> (agence tc.)</a:t>
            </a:r>
            <a:endParaRPr lang="fr-FR"/>
          </a:p>
          <a:p>
            <a:pPr algn="l"/>
            <a:endParaRPr lang="fr-FR" sz="1600">
              <a:latin typeface="Jost"/>
            </a:endParaRPr>
          </a:p>
          <a:p>
            <a:pPr algn="l"/>
            <a:r>
              <a:rPr lang="fr-FR" sz="1600" b="1">
                <a:latin typeface="Jost"/>
                <a:hlinkClick r:id="rId4">
                  <a:extLst>
                    <a:ext uri="{A12FA001-AC4F-418D-AE19-62706E023703}">
                      <ahyp:hlinkClr xmlns:ahyp="http://schemas.microsoft.com/office/drawing/2018/hyperlinkcolor" val="tx"/>
                    </a:ext>
                  </a:extLst>
                </a:hlinkClick>
              </a:rPr>
              <a:t>Longue Vie aux Objets </a:t>
            </a:r>
            <a:r>
              <a:rPr lang="fr-FR" sz="1200" i="1"/>
              <a:t> Outil qui permet de recenser et partager les acteurs de l'économie circulaire en France </a:t>
            </a:r>
            <a:r>
              <a:rPr lang="fr-FR" sz="1600">
                <a:latin typeface="Jost"/>
              </a:rPr>
              <a:t>.(ADEME)</a:t>
            </a:r>
          </a:p>
          <a:p>
            <a:pPr algn="l"/>
            <a:endParaRPr lang="fr-FR" sz="1600">
              <a:latin typeface="Jost"/>
            </a:endParaRPr>
          </a:p>
          <a:p>
            <a:pPr algn="l"/>
            <a:r>
              <a:rPr lang="fr-FR" sz="1600" b="1">
                <a:latin typeface="Jost"/>
                <a:hlinkClick r:id="rId5">
                  <a:extLst>
                    <a:ext uri="{A12FA001-AC4F-418D-AE19-62706E023703}">
                      <ahyp:hlinkClr xmlns:ahyp="http://schemas.microsoft.com/office/drawing/2018/hyperlinkcolor" val="tx"/>
                    </a:ext>
                  </a:extLst>
                </a:hlinkClick>
              </a:rPr>
              <a:t>Au Rendez-vous des Normands </a:t>
            </a:r>
            <a:r>
              <a:rPr lang="fr-FR" sz="1600">
                <a:latin typeface="Jost"/>
              </a:rPr>
              <a:t>– </a:t>
            </a:r>
            <a:r>
              <a:rPr lang="fr-FR" sz="1200" i="1">
                <a:latin typeface="Jost"/>
              </a:rPr>
              <a:t>Valorisation des initiatives locales et responsables normandes. </a:t>
            </a:r>
            <a:r>
              <a:rPr lang="fr-FR" sz="1600">
                <a:latin typeface="Jost"/>
              </a:rPr>
              <a:t>Région Normandie</a:t>
            </a:r>
          </a:p>
          <a:p>
            <a:pPr algn="l"/>
            <a:endParaRPr lang="fr-FR" sz="1600">
              <a:latin typeface="Jost"/>
            </a:endParaRPr>
          </a:p>
          <a:p>
            <a:pPr algn="l"/>
            <a:r>
              <a:rPr lang="fr-FR" sz="1600" b="1">
                <a:latin typeface="Jost"/>
                <a:hlinkClick r:id="rId6">
                  <a:extLst>
                    <a:ext uri="{A12FA001-AC4F-418D-AE19-62706E023703}">
                      <ahyp:hlinkClr xmlns:ahyp="http://schemas.microsoft.com/office/drawing/2018/hyperlinkcolor" val="tx"/>
                    </a:ext>
                  </a:extLst>
                </a:hlinkClick>
              </a:rPr>
              <a:t>Soutien aux investissements pour réemploi et réparation -</a:t>
            </a:r>
            <a:r>
              <a:rPr lang="fr-FR" sz="1200" b="1" i="1">
                <a:latin typeface="Jost"/>
                <a:hlinkClick r:id="rId6">
                  <a:extLst>
                    <a:ext uri="{A12FA001-AC4F-418D-AE19-62706E023703}">
                      <ahyp:hlinkClr xmlns:ahyp="http://schemas.microsoft.com/office/drawing/2018/hyperlinkcolor" val="tx"/>
                    </a:ext>
                  </a:extLst>
                </a:hlinkClick>
              </a:rPr>
              <a:t> </a:t>
            </a:r>
            <a:r>
              <a:rPr lang="fr-FR" sz="1200" i="1">
                <a:latin typeface="Jost"/>
              </a:rPr>
              <a:t>Aides financières pour projets de réemploi et réparation.</a:t>
            </a:r>
            <a:r>
              <a:rPr lang="fr-FR" sz="1600">
                <a:latin typeface="Jost"/>
              </a:rPr>
              <a:t> ADEME</a:t>
            </a:r>
          </a:p>
          <a:p>
            <a:pPr algn="l"/>
            <a:endParaRPr lang="fr-FR" sz="1600">
              <a:latin typeface="Jost"/>
            </a:endParaRPr>
          </a:p>
          <a:p>
            <a:pPr algn="l"/>
            <a:r>
              <a:rPr lang="fr-FR" sz="1600" b="1">
                <a:latin typeface="Jost"/>
                <a:hlinkClick r:id="rId7"/>
              </a:rPr>
              <a:t>Plan Climat-Air-Energie territorial </a:t>
            </a:r>
            <a:r>
              <a:rPr lang="fr-FR" sz="1200" i="1">
                <a:latin typeface="Jost"/>
              </a:rPr>
              <a:t>Stratégie locale pour climat, air et énergie durable. Exemple  PCAET Rennes Métropole</a:t>
            </a:r>
          </a:p>
        </p:txBody>
      </p:sp>
      <p:pic>
        <p:nvPicPr>
          <p:cNvPr id="40" name="Image 39" descr="Une image contenant noir, obscurité&#10;&#10;Description générée automatiquement">
            <a:extLst>
              <a:ext uri="{FF2B5EF4-FFF2-40B4-BE49-F238E27FC236}">
                <a16:creationId xmlns:a16="http://schemas.microsoft.com/office/drawing/2014/main" id="{B69F2461-0355-6707-1644-495A35C2E4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79916" y="460376"/>
            <a:ext cx="720223" cy="531160"/>
          </a:xfrm>
          <a:prstGeom prst="rect">
            <a:avLst/>
          </a:prstGeom>
          <a:noFill/>
          <a:ln cap="flat">
            <a:noFill/>
          </a:ln>
        </p:spPr>
      </p:pic>
      <p:pic>
        <p:nvPicPr>
          <p:cNvPr id="41" name="Image 40">
            <a:extLst>
              <a:ext uri="{FF2B5EF4-FFF2-40B4-BE49-F238E27FC236}">
                <a16:creationId xmlns:a16="http://schemas.microsoft.com/office/drawing/2014/main" id="{66EEBBA1-50D0-047A-322D-B6F00F0AE89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134380" y="462749"/>
            <a:ext cx="1214935" cy="537375"/>
          </a:xfrm>
          <a:prstGeom prst="rect">
            <a:avLst/>
          </a:prstGeom>
        </p:spPr>
      </p:pic>
      <p:sp>
        <p:nvSpPr>
          <p:cNvPr id="42" name="Rectangle 41">
            <a:extLst>
              <a:ext uri="{FF2B5EF4-FFF2-40B4-BE49-F238E27FC236}">
                <a16:creationId xmlns:a16="http://schemas.microsoft.com/office/drawing/2014/main" id="{866B55A6-B648-4252-8D5C-7B4DAC995084}"/>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0826C6C9-75E5-7E39-E216-55B2AA8CEE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5659" y="421076"/>
            <a:ext cx="851202" cy="579049"/>
          </a:xfrm>
          <a:prstGeom prst="rect">
            <a:avLst/>
          </a:prstGeom>
        </p:spPr>
      </p:pic>
      <p:sp>
        <p:nvSpPr>
          <p:cNvPr id="13" name="ZoneTexte 12">
            <a:extLst>
              <a:ext uri="{FF2B5EF4-FFF2-40B4-BE49-F238E27FC236}">
                <a16:creationId xmlns:a16="http://schemas.microsoft.com/office/drawing/2014/main" id="{65CB16DA-A4CF-05EF-9944-FECC28BDCD7A}"/>
              </a:ext>
            </a:extLst>
          </p:cNvPr>
          <p:cNvSpPr txBox="1"/>
          <p:nvPr/>
        </p:nvSpPr>
        <p:spPr>
          <a:xfrm>
            <a:off x="5275702" y="363373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8" name="Graphique 17">
            <a:extLst>
              <a:ext uri="{FF2B5EF4-FFF2-40B4-BE49-F238E27FC236}">
                <a16:creationId xmlns:a16="http://schemas.microsoft.com/office/drawing/2014/main" id="{36CE2719-59E0-702B-1C42-8FBE101C15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6489" y="3622826"/>
            <a:ext cx="359213" cy="359213"/>
          </a:xfrm>
          <a:prstGeom prst="rect">
            <a:avLst/>
          </a:prstGeom>
        </p:spPr>
      </p:pic>
      <p:grpSp>
        <p:nvGrpSpPr>
          <p:cNvPr id="19" name="Groupe 18">
            <a:extLst>
              <a:ext uri="{FF2B5EF4-FFF2-40B4-BE49-F238E27FC236}">
                <a16:creationId xmlns:a16="http://schemas.microsoft.com/office/drawing/2014/main" id="{8C20BA3D-F50E-62B6-E46E-DC0020FC46F4}"/>
              </a:ext>
            </a:extLst>
          </p:cNvPr>
          <p:cNvGrpSpPr/>
          <p:nvPr/>
        </p:nvGrpSpPr>
        <p:grpSpPr>
          <a:xfrm>
            <a:off x="344851" y="3959073"/>
            <a:ext cx="5320709" cy="4093359"/>
            <a:chOff x="344851" y="3959073"/>
            <a:chExt cx="5320709" cy="4093359"/>
          </a:xfrm>
        </p:grpSpPr>
        <p:pic>
          <p:nvPicPr>
            <p:cNvPr id="20" name="Image 19">
              <a:extLst>
                <a:ext uri="{FF2B5EF4-FFF2-40B4-BE49-F238E27FC236}">
                  <a16:creationId xmlns:a16="http://schemas.microsoft.com/office/drawing/2014/main" id="{723629CA-3D12-A421-EEE5-243F80A61CB8}"/>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21" name="ZoneTexte 20">
              <a:extLst>
                <a:ext uri="{FF2B5EF4-FFF2-40B4-BE49-F238E27FC236}">
                  <a16:creationId xmlns:a16="http://schemas.microsoft.com/office/drawing/2014/main" id="{D0E320F3-586F-05AF-EA48-BE6B49363E75}"/>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22" name="ZoneTexte 21">
              <a:extLst>
                <a:ext uri="{FF2B5EF4-FFF2-40B4-BE49-F238E27FC236}">
                  <a16:creationId xmlns:a16="http://schemas.microsoft.com/office/drawing/2014/main" id="{6A484DD8-6F91-05B4-C700-B3C756624D87}"/>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23" name="ZoneTexte 22">
              <a:extLst>
                <a:ext uri="{FF2B5EF4-FFF2-40B4-BE49-F238E27FC236}">
                  <a16:creationId xmlns:a16="http://schemas.microsoft.com/office/drawing/2014/main" id="{47F74948-B6D6-D628-D261-F6DA6D10DFEA}"/>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24" name="ZoneTexte 23">
              <a:extLst>
                <a:ext uri="{FF2B5EF4-FFF2-40B4-BE49-F238E27FC236}">
                  <a16:creationId xmlns:a16="http://schemas.microsoft.com/office/drawing/2014/main" id="{7889D1F1-F6EC-13ED-B83D-14957B159E50}"/>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29" name="ZoneTexte 28">
            <a:extLst>
              <a:ext uri="{FF2B5EF4-FFF2-40B4-BE49-F238E27FC236}">
                <a16:creationId xmlns:a16="http://schemas.microsoft.com/office/drawing/2014/main" id="{92A1BB59-4C2D-3A36-BC5B-2228A4969D39}"/>
              </a:ext>
            </a:extLst>
          </p:cNvPr>
          <p:cNvSpPr txBox="1"/>
          <p:nvPr/>
        </p:nvSpPr>
        <p:spPr>
          <a:xfrm>
            <a:off x="4978777" y="7555800"/>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sp>
        <p:nvSpPr>
          <p:cNvPr id="31" name="ZoneTexte 30">
            <a:extLst>
              <a:ext uri="{FF2B5EF4-FFF2-40B4-BE49-F238E27FC236}">
                <a16:creationId xmlns:a16="http://schemas.microsoft.com/office/drawing/2014/main" id="{C34FE0D2-E3AE-5A91-EDF9-46D7BEA12B4E}"/>
              </a:ext>
            </a:extLst>
          </p:cNvPr>
          <p:cNvSpPr txBox="1"/>
          <p:nvPr/>
        </p:nvSpPr>
        <p:spPr>
          <a:xfrm>
            <a:off x="858207" y="8697046"/>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pic>
        <p:nvPicPr>
          <p:cNvPr id="32" name="Graphique 31">
            <a:extLst>
              <a:ext uri="{FF2B5EF4-FFF2-40B4-BE49-F238E27FC236}">
                <a16:creationId xmlns:a16="http://schemas.microsoft.com/office/drawing/2014/main" id="{00673B8C-431C-D6D8-5DE9-E36A8271F5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3675" y="8637059"/>
            <a:ext cx="466583" cy="466583"/>
          </a:xfrm>
          <a:prstGeom prst="rect">
            <a:avLst/>
          </a:prstGeom>
        </p:spPr>
      </p:pic>
      <p:sp>
        <p:nvSpPr>
          <p:cNvPr id="34" name="ZoneTexte 33">
            <a:extLst>
              <a:ext uri="{FF2B5EF4-FFF2-40B4-BE49-F238E27FC236}">
                <a16:creationId xmlns:a16="http://schemas.microsoft.com/office/drawing/2014/main" id="{CDAE9CC2-2588-8E72-04FF-71A31D94566D}"/>
              </a:ext>
            </a:extLst>
          </p:cNvPr>
          <p:cNvSpPr txBox="1"/>
          <p:nvPr/>
        </p:nvSpPr>
        <p:spPr>
          <a:xfrm>
            <a:off x="302573" y="272473"/>
            <a:ext cx="4966340"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6.5. </a:t>
            </a:r>
            <a:r>
              <a:rPr lang="fr-FR" sz="2800">
                <a:solidFill>
                  <a:schemeClr val="tx2">
                    <a:lumMod val="75000"/>
                    <a:lumOff val="25000"/>
                  </a:schemeClr>
                </a:solidFill>
                <a:latin typeface="Jost" pitchFamily="2" charset="0"/>
                <a:ea typeface="Jost" pitchFamily="2" charset="0"/>
              </a:rPr>
              <a:t>Agence locale de la réparation </a:t>
            </a:r>
          </a:p>
        </p:txBody>
      </p:sp>
      <p:sp>
        <p:nvSpPr>
          <p:cNvPr id="36" name="ZoneTexte 35">
            <a:extLst>
              <a:ext uri="{FF2B5EF4-FFF2-40B4-BE49-F238E27FC236}">
                <a16:creationId xmlns:a16="http://schemas.microsoft.com/office/drawing/2014/main" id="{9F58AF24-2D48-049C-BA27-411637E1C74E}"/>
              </a:ext>
            </a:extLst>
          </p:cNvPr>
          <p:cNvSpPr txBox="1"/>
          <p:nvPr/>
        </p:nvSpPr>
        <p:spPr>
          <a:xfrm>
            <a:off x="-14673" y="12535148"/>
            <a:ext cx="9601199" cy="251460"/>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6.</a:t>
            </a:r>
            <a:r>
              <a:rPr lang="fr-FR" sz="1000" i="1">
                <a:solidFill>
                  <a:schemeClr val="tx2">
                    <a:lumMod val="75000"/>
                    <a:lumOff val="25000"/>
                  </a:schemeClr>
                </a:solidFill>
                <a:latin typeface="Jost Light" pitchFamily="2" charset="0"/>
                <a:ea typeface="Jost Light" pitchFamily="2" charset="0"/>
              </a:rPr>
              <a:t>5. Agence locale de la réparation</a:t>
            </a:r>
          </a:p>
        </p:txBody>
      </p:sp>
      <p:pic>
        <p:nvPicPr>
          <p:cNvPr id="3" name="Graphique 2">
            <a:extLst>
              <a:ext uri="{FF2B5EF4-FFF2-40B4-BE49-F238E27FC236}">
                <a16:creationId xmlns:a16="http://schemas.microsoft.com/office/drawing/2014/main" id="{C45919AA-D111-A958-9142-C75A7C631BC4}"/>
              </a:ext>
            </a:extLst>
          </p:cNvPr>
          <p:cNvPicPr>
            <a:picLocks noChangeAspect="1"/>
          </p:cNvPicPr>
          <p:nvPr/>
        </p:nvPicPr>
        <p:blipFill>
          <a:blip r:embed="rId16">
            <a:extLst>
              <a:ext uri="{96DAC541-7B7A-43D3-8B79-37D633B846F1}">
                <asvg:svgBlip xmlns:asvg="http://schemas.microsoft.com/office/drawing/2016/SVG/main" r:embed="rId17"/>
              </a:ext>
            </a:extLst>
          </a:blip>
          <a:srcRect l="6872" r="12399" b="5669"/>
          <a:stretch>
            <a:fillRect/>
          </a:stretch>
        </p:blipFill>
        <p:spPr>
          <a:xfrm>
            <a:off x="8742993" y="8442525"/>
            <a:ext cx="228551" cy="377721"/>
          </a:xfrm>
          <a:prstGeom prst="rect">
            <a:avLst/>
          </a:prstGeom>
        </p:spPr>
      </p:pic>
      <p:pic>
        <p:nvPicPr>
          <p:cNvPr id="5" name="Graphique 4">
            <a:extLst>
              <a:ext uri="{FF2B5EF4-FFF2-40B4-BE49-F238E27FC236}">
                <a16:creationId xmlns:a16="http://schemas.microsoft.com/office/drawing/2014/main" id="{054FE879-058B-7C08-1706-779299CD7FDB}"/>
              </a:ext>
            </a:extLst>
          </p:cNvPr>
          <p:cNvPicPr>
            <a:picLocks noChangeAspect="1"/>
          </p:cNvPicPr>
          <p:nvPr/>
        </p:nvPicPr>
        <p:blipFill>
          <a:blip r:embed="rId16">
            <a:extLst>
              <a:ext uri="{96DAC541-7B7A-43D3-8B79-37D633B846F1}">
                <asvg:svgBlip xmlns:asvg="http://schemas.microsoft.com/office/drawing/2016/SVG/main" r:embed="rId17"/>
              </a:ext>
            </a:extLst>
          </a:blip>
          <a:srcRect l="6872" r="12399" b="5669"/>
          <a:stretch>
            <a:fillRect/>
          </a:stretch>
        </p:blipFill>
        <p:spPr>
          <a:xfrm>
            <a:off x="9068974" y="9088374"/>
            <a:ext cx="228551" cy="377721"/>
          </a:xfrm>
          <a:prstGeom prst="rect">
            <a:avLst/>
          </a:prstGeom>
        </p:spPr>
      </p:pic>
      <p:pic>
        <p:nvPicPr>
          <p:cNvPr id="4" name="Graphic 3">
            <a:extLst>
              <a:ext uri="{FF2B5EF4-FFF2-40B4-BE49-F238E27FC236}">
                <a16:creationId xmlns:a16="http://schemas.microsoft.com/office/drawing/2014/main" id="{EC5E82A4-4579-23C5-058B-3D6949AE01D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4157" y="7475985"/>
            <a:ext cx="452887" cy="446179"/>
          </a:xfrm>
          <a:prstGeom prst="rect">
            <a:avLst/>
          </a:prstGeom>
        </p:spPr>
      </p:pic>
    </p:spTree>
    <p:extLst>
      <p:ext uri="{BB962C8B-B14F-4D97-AF65-F5344CB8AC3E}">
        <p14:creationId xmlns:p14="http://schemas.microsoft.com/office/powerpoint/2010/main" val="222120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90D6E7A5-83CE-3125-CC75-F2903A0255BD}"/>
              </a:ext>
            </a:extLst>
          </p:cNvPr>
          <p:cNvSpPr txBox="1"/>
          <p:nvPr/>
        </p:nvSpPr>
        <p:spPr>
          <a:xfrm>
            <a:off x="302339" y="278422"/>
            <a:ext cx="5958761" cy="1446550"/>
          </a:xfrm>
          <a:prstGeom prst="rect">
            <a:avLst/>
          </a:prstGeom>
          <a:noFill/>
        </p:spPr>
        <p:txBody>
          <a:bodyPr wrap="square" lIns="91440" tIns="45720" rIns="91440" bIns="45720" anchor="t">
            <a:spAutoFit/>
          </a:bodyPr>
          <a:lstStyle/>
          <a:p>
            <a:r>
              <a:rPr lang="fr-FR" sz="1600">
                <a:solidFill>
                  <a:srgbClr val="156082"/>
                </a:solidFill>
                <a:latin typeface="Jost SemiBold"/>
                <a:ea typeface="Jost SemiBold" pitchFamily="2" charset="0"/>
              </a:rPr>
              <a:t>Changer de regard sur l’urbani</a:t>
            </a:r>
            <a:r>
              <a:rPr lang="fr-FR" sz="1600">
                <a:solidFill>
                  <a:schemeClr val="tx2">
                    <a:lumMod val="75000"/>
                    <a:lumOff val="25000"/>
                  </a:schemeClr>
                </a:solidFill>
                <a:latin typeface="Jost SemiBold"/>
                <a:ea typeface="Jost SemiBold" pitchFamily="2" charset="0"/>
              </a:rPr>
              <a:t>sme commercial – </a:t>
            </a:r>
            <a:r>
              <a:rPr lang="fr-FR" sz="1600" b="1">
                <a:solidFill>
                  <a:schemeClr val="tx2">
                    <a:lumMod val="75000"/>
                    <a:lumOff val="25000"/>
                  </a:schemeClr>
                </a:solidFill>
                <a:latin typeface="Jost"/>
                <a:ea typeface="Jost" pitchFamily="2" charset="0"/>
              </a:rPr>
              <a:t>expérimentation urbaine</a:t>
            </a:r>
          </a:p>
          <a:p>
            <a:r>
              <a:rPr lang="fr-FR" sz="2800" b="1">
                <a:solidFill>
                  <a:schemeClr val="tx2">
                    <a:lumMod val="75000"/>
                    <a:lumOff val="25000"/>
                  </a:schemeClr>
                </a:solidFill>
                <a:latin typeface="Jost"/>
                <a:ea typeface="Jost" pitchFamily="2" charset="0"/>
              </a:rPr>
              <a:t>Liste des 30 recommandations en 6 étapes dont </a:t>
            </a:r>
            <a:r>
              <a:rPr lang="fr-FR" sz="2800" b="1">
                <a:solidFill>
                  <a:srgbClr val="DE8431"/>
                </a:solidFill>
                <a:latin typeface="Jost"/>
              </a:rPr>
              <a:t>8 fiches détaillées</a:t>
            </a:r>
            <a:endParaRPr lang="fr-FR" sz="2800" b="1">
              <a:latin typeface="Jost"/>
              <a:ea typeface="Jost" pitchFamily="2" charset="0"/>
            </a:endParaRPr>
          </a:p>
        </p:txBody>
      </p:sp>
      <p:pic>
        <p:nvPicPr>
          <p:cNvPr id="17" name="Image 16" descr="Une image contenant noir, obscurité&#10;&#10;Description générée automatiquement">
            <a:extLst>
              <a:ext uri="{FF2B5EF4-FFF2-40B4-BE49-F238E27FC236}">
                <a16:creationId xmlns:a16="http://schemas.microsoft.com/office/drawing/2014/main" id="{11F8CAD6-6BA8-02E7-9516-DED712ED5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3668" y="468965"/>
            <a:ext cx="720223" cy="531160"/>
          </a:xfrm>
          <a:prstGeom prst="rect">
            <a:avLst/>
          </a:prstGeom>
          <a:noFill/>
          <a:ln cap="flat">
            <a:noFill/>
          </a:ln>
        </p:spPr>
      </p:pic>
      <p:pic>
        <p:nvPicPr>
          <p:cNvPr id="18" name="Image 17">
            <a:extLst>
              <a:ext uri="{FF2B5EF4-FFF2-40B4-BE49-F238E27FC236}">
                <a16:creationId xmlns:a16="http://schemas.microsoft.com/office/drawing/2014/main" id="{B1519A19-B32C-5228-6044-336FF1F4C59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88132" y="471338"/>
            <a:ext cx="1214935" cy="537375"/>
          </a:xfrm>
          <a:prstGeom prst="rect">
            <a:avLst/>
          </a:prstGeom>
        </p:spPr>
      </p:pic>
      <p:pic>
        <p:nvPicPr>
          <p:cNvPr id="19" name="Image 18" descr="Une image contenant Graphique, Police, graphisme, capture d’écran&#10;&#10;Le contenu généré par l’IA peut être incorrect.">
            <a:extLst>
              <a:ext uri="{FF2B5EF4-FFF2-40B4-BE49-F238E27FC236}">
                <a16:creationId xmlns:a16="http://schemas.microsoft.com/office/drawing/2014/main" id="{294699EE-A439-32B4-02F4-B5B4A8341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9411" y="429665"/>
            <a:ext cx="851202" cy="579049"/>
          </a:xfrm>
          <a:prstGeom prst="rect">
            <a:avLst/>
          </a:prstGeom>
        </p:spPr>
      </p:pic>
      <p:sp>
        <p:nvSpPr>
          <p:cNvPr id="3" name="ZoneTexte 2">
            <a:extLst>
              <a:ext uri="{FF2B5EF4-FFF2-40B4-BE49-F238E27FC236}">
                <a16:creationId xmlns:a16="http://schemas.microsoft.com/office/drawing/2014/main" id="{D1422AC1-FD88-8CC4-64E1-E82B2B7154D8}"/>
              </a:ext>
            </a:extLst>
          </p:cNvPr>
          <p:cNvSpPr txBox="1"/>
          <p:nvPr/>
        </p:nvSpPr>
        <p:spPr>
          <a:xfrm>
            <a:off x="2181244" y="2772191"/>
            <a:ext cx="4762249" cy="665083"/>
          </a:xfrm>
          <a:prstGeom prst="roundRect">
            <a:avLst>
              <a:gd name="adj" fmla="val 6388"/>
            </a:avLst>
          </a:prstGeom>
          <a:solidFill>
            <a:schemeClr val="bg1">
              <a:lumMod val="9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mj-lt"/>
              <a:buAutoNum type="arabicPeriod"/>
            </a:pPr>
            <a:r>
              <a:rPr lang="fr-FR" sz="1200">
                <a:latin typeface="Jost" pitchFamily="2" charset="0"/>
                <a:ea typeface="Jost" pitchFamily="2" charset="0"/>
              </a:rPr>
              <a:t>Conférence locale sur l’avenir du commerce</a:t>
            </a:r>
          </a:p>
          <a:p>
            <a:pPr marL="342900" indent="-342900" algn="just">
              <a:buFont typeface="+mj-lt"/>
              <a:buAutoNum type="arabicPeriod"/>
            </a:pPr>
            <a:r>
              <a:rPr lang="fr-FR" sz="1200">
                <a:latin typeface="Jost" pitchFamily="2" charset="0"/>
                <a:ea typeface="Jost" pitchFamily="2" charset="0"/>
              </a:rPr>
              <a:t>Mobiliser la prospective pour anticiper les mutations</a:t>
            </a:r>
          </a:p>
          <a:p>
            <a:pPr marL="342900" indent="-342900" algn="just">
              <a:buFont typeface="+mj-lt"/>
              <a:buAutoNum type="arabicPeriod"/>
            </a:pPr>
            <a:r>
              <a:rPr lang="fr-FR" sz="1200">
                <a:latin typeface="Jost" pitchFamily="2" charset="0"/>
                <a:ea typeface="Jost" pitchFamily="2" charset="0"/>
              </a:rPr>
              <a:t>Tester de nouveaux usages sans attendre la vacance</a:t>
            </a:r>
          </a:p>
        </p:txBody>
      </p:sp>
      <p:sp>
        <p:nvSpPr>
          <p:cNvPr id="4" name="ZoneTexte 3">
            <a:extLst>
              <a:ext uri="{FF2B5EF4-FFF2-40B4-BE49-F238E27FC236}">
                <a16:creationId xmlns:a16="http://schemas.microsoft.com/office/drawing/2014/main" id="{52E09A3B-EA21-3352-3CE4-D66C191A2B0C}"/>
              </a:ext>
            </a:extLst>
          </p:cNvPr>
          <p:cNvSpPr txBox="1"/>
          <p:nvPr/>
        </p:nvSpPr>
        <p:spPr>
          <a:xfrm>
            <a:off x="4378390" y="3790415"/>
            <a:ext cx="4922773" cy="1425178"/>
          </a:xfrm>
          <a:prstGeom prst="roundRect">
            <a:avLst>
              <a:gd name="adj" fmla="val 6388"/>
            </a:avLst>
          </a:prstGeom>
          <a:solidFill>
            <a:schemeClr val="bg1">
              <a:lumMod val="95000"/>
            </a:schemeClr>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marL="342900" indent="-342900" algn="just">
              <a:buFont typeface="+mj-lt"/>
              <a:buAutoNum type="arabicPeriod"/>
            </a:pPr>
            <a:r>
              <a:rPr lang="fr-FR" sz="1200">
                <a:latin typeface="Jost"/>
                <a:ea typeface="Jost" pitchFamily="2" charset="0"/>
              </a:rPr>
              <a:t>Observatoire des besoins des acteurs économiques de la transitions </a:t>
            </a:r>
          </a:p>
          <a:p>
            <a:pPr marL="342900" indent="-342900" algn="just">
              <a:buFont typeface="+mj-lt"/>
              <a:buAutoNum type="arabicPeriod"/>
            </a:pPr>
            <a:r>
              <a:rPr lang="fr-FR" sz="1200">
                <a:latin typeface="Jost"/>
                <a:ea typeface="Jost" pitchFamily="2" charset="0"/>
              </a:rPr>
              <a:t>Observatoire du commerce </a:t>
            </a:r>
          </a:p>
          <a:p>
            <a:pPr marL="342900" indent="-342900" algn="just">
              <a:buFont typeface="+mj-lt"/>
              <a:buAutoNum type="arabicPeriod"/>
            </a:pPr>
            <a:r>
              <a:rPr lang="fr-FR" sz="1200">
                <a:latin typeface="Jost"/>
                <a:ea typeface="Jost" pitchFamily="2" charset="0"/>
              </a:rPr>
              <a:t>Création d’un portail de recensement des alternatives</a:t>
            </a:r>
          </a:p>
          <a:p>
            <a:pPr marL="342900" indent="-342900" algn="just">
              <a:buFont typeface="+mj-lt"/>
              <a:buAutoNum type="arabicPeriod"/>
            </a:pPr>
            <a:r>
              <a:rPr lang="fr-FR" sz="1200">
                <a:latin typeface="Jost"/>
                <a:ea typeface="Jost" pitchFamily="2" charset="0"/>
              </a:rPr>
              <a:t>Connaissances des usagers et de leurs besoins</a:t>
            </a:r>
          </a:p>
          <a:p>
            <a:pPr marL="342900" indent="-342900" algn="just">
              <a:buFont typeface="+mj-lt"/>
              <a:buAutoNum type="arabicPeriod"/>
            </a:pPr>
            <a:r>
              <a:rPr lang="fr-FR" sz="1200">
                <a:latin typeface="Jost"/>
                <a:ea typeface="Jost" pitchFamily="2" charset="0"/>
              </a:rPr>
              <a:t>Transparence sur la vacance en cours ou annoncée </a:t>
            </a:r>
          </a:p>
          <a:p>
            <a:pPr marL="342900" indent="-342900" algn="just">
              <a:buFont typeface="+mj-lt"/>
              <a:buAutoNum type="arabicPeriod"/>
            </a:pPr>
            <a:r>
              <a:rPr lang="fr-FR" sz="1200" b="1">
                <a:solidFill>
                  <a:srgbClr val="DE8431"/>
                </a:solidFill>
                <a:latin typeface="Jost"/>
                <a:ea typeface="Jost" pitchFamily="2" charset="0"/>
              </a:rPr>
              <a:t>Rendre les données de la Grande Distribution accessible </a:t>
            </a:r>
          </a:p>
          <a:p>
            <a:pPr marL="342900" indent="-342900" algn="just">
              <a:buFont typeface="+mj-lt"/>
              <a:buAutoNum type="arabicPeriod"/>
            </a:pPr>
            <a:r>
              <a:rPr lang="fr-FR" sz="1200">
                <a:latin typeface="Jost"/>
                <a:ea typeface="Jost" pitchFamily="2" charset="0"/>
              </a:rPr>
              <a:t>Magasin Score </a:t>
            </a:r>
          </a:p>
        </p:txBody>
      </p:sp>
      <p:sp>
        <p:nvSpPr>
          <p:cNvPr id="5" name="ZoneTexte 4">
            <a:extLst>
              <a:ext uri="{FF2B5EF4-FFF2-40B4-BE49-F238E27FC236}">
                <a16:creationId xmlns:a16="http://schemas.microsoft.com/office/drawing/2014/main" id="{62787255-E80A-9114-F7F7-AFEC50C110B6}"/>
              </a:ext>
            </a:extLst>
          </p:cNvPr>
          <p:cNvSpPr txBox="1"/>
          <p:nvPr/>
        </p:nvSpPr>
        <p:spPr>
          <a:xfrm>
            <a:off x="5268913" y="6237022"/>
            <a:ext cx="4032250" cy="665083"/>
          </a:xfrm>
          <a:prstGeom prst="roundRect">
            <a:avLst>
              <a:gd name="adj" fmla="val 6388"/>
            </a:avLst>
          </a:prstGeom>
          <a:solidFill>
            <a:schemeClr val="bg1">
              <a:lumMod val="95000"/>
            </a:schemeClr>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mj-lt"/>
              <a:buAutoNum type="arabicPeriod"/>
            </a:pPr>
            <a:r>
              <a:rPr lang="fr-FR" sz="1200">
                <a:latin typeface="Jost" pitchFamily="2" charset="0"/>
                <a:ea typeface="Jost" pitchFamily="2" charset="0"/>
              </a:rPr>
              <a:t>Formation sur le fonctionnement du commerce </a:t>
            </a:r>
          </a:p>
          <a:p>
            <a:pPr marL="342900" indent="-342900" algn="just">
              <a:buFont typeface="+mj-lt"/>
              <a:buAutoNum type="arabicPeriod"/>
            </a:pPr>
            <a:r>
              <a:rPr lang="fr-FR" sz="1200">
                <a:latin typeface="Jost" pitchFamily="2" charset="0"/>
                <a:ea typeface="Jost" pitchFamily="2" charset="0"/>
              </a:rPr>
              <a:t>Formation à l'urbanisme commercial</a:t>
            </a:r>
          </a:p>
          <a:p>
            <a:pPr marL="342900" indent="-342900" algn="just">
              <a:buFont typeface="+mj-lt"/>
              <a:buAutoNum type="arabicPeriod"/>
            </a:pPr>
            <a:r>
              <a:rPr lang="fr-FR" sz="1200">
                <a:latin typeface="Jost" pitchFamily="2" charset="0"/>
                <a:ea typeface="Jost" pitchFamily="2" charset="0"/>
              </a:rPr>
              <a:t>Formation : dépasser la sobriété énergétique </a:t>
            </a:r>
          </a:p>
        </p:txBody>
      </p:sp>
      <p:sp>
        <p:nvSpPr>
          <p:cNvPr id="6" name="ZoneTexte 5">
            <a:extLst>
              <a:ext uri="{FF2B5EF4-FFF2-40B4-BE49-F238E27FC236}">
                <a16:creationId xmlns:a16="http://schemas.microsoft.com/office/drawing/2014/main" id="{2A1E6917-0C8A-6470-B80D-49F06CC85A63}"/>
              </a:ext>
            </a:extLst>
          </p:cNvPr>
          <p:cNvSpPr txBox="1"/>
          <p:nvPr/>
        </p:nvSpPr>
        <p:spPr>
          <a:xfrm>
            <a:off x="215590" y="7001304"/>
            <a:ext cx="3528431" cy="1235154"/>
          </a:xfrm>
          <a:prstGeom prst="roundRect">
            <a:avLst>
              <a:gd name="adj" fmla="val 6388"/>
            </a:avLst>
          </a:prstGeom>
          <a:solidFill>
            <a:schemeClr val="bg1">
              <a:lumMod val="95000"/>
            </a:schemeClr>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mj-lt"/>
              <a:buAutoNum type="arabicPeriod"/>
            </a:pPr>
            <a:r>
              <a:rPr lang="fr-FR" sz="1200">
                <a:latin typeface="Jost" pitchFamily="2" charset="0"/>
                <a:ea typeface="Jost" pitchFamily="2" charset="0"/>
              </a:rPr>
              <a:t>Campagne de valorisation des initiatives locales</a:t>
            </a:r>
          </a:p>
          <a:p>
            <a:pPr marL="342900" indent="-342900" algn="just">
              <a:buFont typeface="+mj-lt"/>
              <a:buAutoNum type="arabicPeriod"/>
            </a:pPr>
            <a:r>
              <a:rPr lang="fr-FR" sz="1200" b="1">
                <a:solidFill>
                  <a:srgbClr val="DE8431"/>
                </a:solidFill>
                <a:latin typeface="Jost" pitchFamily="2" charset="0"/>
                <a:ea typeface="Jost" pitchFamily="2" charset="0"/>
              </a:rPr>
              <a:t>Création d’un paysage urbain favorable à la transition</a:t>
            </a:r>
          </a:p>
          <a:p>
            <a:pPr marL="342900" indent="-342900" algn="just">
              <a:buFont typeface="+mj-lt"/>
              <a:buAutoNum type="arabicPeriod"/>
            </a:pPr>
            <a:r>
              <a:rPr lang="fr-FR" sz="1200">
                <a:latin typeface="Jost" pitchFamily="2" charset="0"/>
                <a:ea typeface="Jost" pitchFamily="2" charset="0"/>
              </a:rPr>
              <a:t>Multiplier l’évènementiel </a:t>
            </a:r>
          </a:p>
          <a:p>
            <a:pPr marL="342900" indent="-342900" algn="just">
              <a:buFont typeface="+mj-lt"/>
              <a:buAutoNum type="arabicPeriod"/>
            </a:pPr>
            <a:r>
              <a:rPr lang="fr-FR" sz="1200" b="1">
                <a:solidFill>
                  <a:srgbClr val="DE8431"/>
                </a:solidFill>
                <a:latin typeface="Jost" pitchFamily="2" charset="0"/>
              </a:rPr>
              <a:t>Adapter publicités et enseignes dans l’espace public</a:t>
            </a:r>
          </a:p>
        </p:txBody>
      </p:sp>
      <p:sp>
        <p:nvSpPr>
          <p:cNvPr id="7" name="ZoneTexte 6">
            <a:extLst>
              <a:ext uri="{FF2B5EF4-FFF2-40B4-BE49-F238E27FC236}">
                <a16:creationId xmlns:a16="http://schemas.microsoft.com/office/drawing/2014/main" id="{25D9B30A-A56E-2A01-551F-18B1B1F62E92}"/>
              </a:ext>
            </a:extLst>
          </p:cNvPr>
          <p:cNvSpPr txBox="1"/>
          <p:nvPr/>
        </p:nvSpPr>
        <p:spPr>
          <a:xfrm>
            <a:off x="456313" y="8686645"/>
            <a:ext cx="4748360" cy="1995249"/>
          </a:xfrm>
          <a:prstGeom prst="roundRect">
            <a:avLst>
              <a:gd name="adj" fmla="val 6388"/>
            </a:avLst>
          </a:prstGeom>
          <a:solidFill>
            <a:schemeClr val="bg1">
              <a:lumMod val="95000"/>
            </a:schemeClr>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mj-lt"/>
              <a:buAutoNum type="arabicPeriod"/>
            </a:pPr>
            <a:r>
              <a:rPr lang="fr-FR" sz="1200">
                <a:latin typeface="Jost" pitchFamily="2" charset="0"/>
                <a:ea typeface="Jost" pitchFamily="2" charset="0"/>
              </a:rPr>
              <a:t>Participation de la Recherche aux documents règlementaires</a:t>
            </a:r>
          </a:p>
          <a:p>
            <a:pPr marL="342900" indent="-342900" algn="just">
              <a:buFont typeface="+mj-lt"/>
              <a:buAutoNum type="arabicPeriod"/>
            </a:pPr>
            <a:r>
              <a:rPr lang="fr-FR" sz="1200" b="1">
                <a:solidFill>
                  <a:srgbClr val="DE8431"/>
                </a:solidFill>
                <a:latin typeface="Jost" pitchFamily="2" charset="0"/>
                <a:ea typeface="Jost" pitchFamily="2" charset="0"/>
              </a:rPr>
              <a:t>Règlementer les installations commerciales à l’aune de la sobriété consommatoire</a:t>
            </a:r>
          </a:p>
          <a:p>
            <a:pPr marL="342900" indent="-342900" algn="just">
              <a:buFont typeface="+mj-lt"/>
              <a:buAutoNum type="arabicPeriod"/>
            </a:pPr>
            <a:r>
              <a:rPr lang="fr-FR" sz="1200">
                <a:latin typeface="Jost" pitchFamily="2" charset="0"/>
                <a:ea typeface="Jost" pitchFamily="2" charset="0"/>
              </a:rPr>
              <a:t>Service public de la vacance (guichet unique, arbitre, subvention, intermédiaire)</a:t>
            </a:r>
          </a:p>
          <a:p>
            <a:pPr marL="342900" indent="-342900" algn="just">
              <a:buFont typeface="+mj-lt"/>
              <a:buAutoNum type="arabicPeriod"/>
            </a:pPr>
            <a:r>
              <a:rPr lang="fr-FR" sz="1200" b="1">
                <a:solidFill>
                  <a:srgbClr val="DE8431"/>
                </a:solidFill>
                <a:latin typeface="Jost" pitchFamily="2" charset="0"/>
                <a:ea typeface="Jost" pitchFamily="2" charset="0"/>
              </a:rPr>
              <a:t>Systématiser les foncières (solidaires)</a:t>
            </a:r>
          </a:p>
          <a:p>
            <a:pPr marL="342900" indent="-342900" algn="just">
              <a:buFont typeface="+mj-lt"/>
              <a:buAutoNum type="arabicPeriod"/>
            </a:pPr>
            <a:r>
              <a:rPr lang="fr-FR" sz="1200">
                <a:latin typeface="Jost" pitchFamily="2" charset="0"/>
                <a:ea typeface="Jost" pitchFamily="2" charset="0"/>
              </a:rPr>
              <a:t>Adaptabilité des locaux (réversibilité, partage, mutualisation) </a:t>
            </a:r>
          </a:p>
          <a:p>
            <a:pPr marL="342900" indent="-342900" algn="just">
              <a:buFont typeface="+mj-lt"/>
              <a:buAutoNum type="arabicPeriod"/>
            </a:pPr>
            <a:r>
              <a:rPr lang="fr-FR" sz="1200">
                <a:latin typeface="Jost" pitchFamily="2" charset="0"/>
                <a:ea typeface="Jost" pitchFamily="2" charset="0"/>
              </a:rPr>
              <a:t>Repenser les interfaces local commercial/espace public </a:t>
            </a:r>
          </a:p>
          <a:p>
            <a:pPr marL="342900" indent="-342900" algn="just">
              <a:buFont typeface="+mj-lt"/>
              <a:buAutoNum type="arabicPeriod"/>
            </a:pPr>
            <a:r>
              <a:rPr lang="fr-FR" sz="1200">
                <a:latin typeface="Jost" pitchFamily="2" charset="0"/>
                <a:ea typeface="Jost" pitchFamily="2" charset="0"/>
              </a:rPr>
              <a:t>AMI Hôtel logistique urbaine</a:t>
            </a:r>
          </a:p>
          <a:p>
            <a:pPr marL="342900" indent="-342900" algn="just">
              <a:buFont typeface="+mj-lt"/>
              <a:buAutoNum type="arabicPeriod"/>
            </a:pPr>
            <a:r>
              <a:rPr lang="fr-FR" sz="1200">
                <a:latin typeface="Jost" pitchFamily="2" charset="0"/>
                <a:ea typeface="Jost" pitchFamily="2" charset="0"/>
              </a:rPr>
              <a:t>Mutualiser les parkings grand format</a:t>
            </a:r>
          </a:p>
        </p:txBody>
      </p:sp>
      <p:sp>
        <p:nvSpPr>
          <p:cNvPr id="8" name="ZoneTexte 7">
            <a:extLst>
              <a:ext uri="{FF2B5EF4-FFF2-40B4-BE49-F238E27FC236}">
                <a16:creationId xmlns:a16="http://schemas.microsoft.com/office/drawing/2014/main" id="{26119D7E-19DA-A4F8-94B3-1499E4B9AF26}"/>
              </a:ext>
            </a:extLst>
          </p:cNvPr>
          <p:cNvSpPr txBox="1"/>
          <p:nvPr/>
        </p:nvSpPr>
        <p:spPr>
          <a:xfrm>
            <a:off x="3010829" y="10743551"/>
            <a:ext cx="4094822" cy="1235154"/>
          </a:xfrm>
          <a:prstGeom prst="roundRect">
            <a:avLst>
              <a:gd name="adj" fmla="val 6388"/>
            </a:avLst>
          </a:prstGeom>
          <a:solidFill>
            <a:schemeClr val="bg1">
              <a:lumMod val="95000"/>
            </a:schemeClr>
          </a:solid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mj-lt"/>
              <a:buAutoNum type="arabicPeriod"/>
            </a:pPr>
            <a:r>
              <a:rPr lang="fr-FR" sz="1200" b="1">
                <a:solidFill>
                  <a:srgbClr val="DE8431"/>
                </a:solidFill>
                <a:latin typeface="Jost" pitchFamily="2" charset="0"/>
                <a:ea typeface="Jost" pitchFamily="2" charset="0"/>
              </a:rPr>
              <a:t>Discount sur présentation d'un justificatif déplacement mode doux</a:t>
            </a:r>
          </a:p>
          <a:p>
            <a:pPr marL="342900" indent="-342900">
              <a:buFont typeface="+mj-lt"/>
              <a:buAutoNum type="arabicPeriod"/>
            </a:pPr>
            <a:r>
              <a:rPr lang="fr-FR" sz="1200">
                <a:latin typeface="Jost" pitchFamily="2" charset="0"/>
                <a:ea typeface="Jost" pitchFamily="2" charset="0"/>
              </a:rPr>
              <a:t>Sécurité sociale de l'alimentation/consommation</a:t>
            </a:r>
          </a:p>
          <a:p>
            <a:pPr marL="342900" indent="-342900">
              <a:buFont typeface="+mj-lt"/>
              <a:buAutoNum type="arabicPeriod"/>
            </a:pPr>
            <a:r>
              <a:rPr lang="fr-FR" sz="1200" b="1">
                <a:solidFill>
                  <a:srgbClr val="DE8431"/>
                </a:solidFill>
                <a:latin typeface="Jost" pitchFamily="2" charset="0"/>
                <a:ea typeface="Jost" pitchFamily="2" charset="0"/>
              </a:rPr>
              <a:t>Education alimentaire et populaire </a:t>
            </a:r>
          </a:p>
          <a:p>
            <a:pPr marL="342900" indent="-342900">
              <a:buFont typeface="+mj-lt"/>
              <a:buAutoNum type="arabicPeriod"/>
            </a:pPr>
            <a:r>
              <a:rPr lang="fr-FR" sz="1200">
                <a:latin typeface="Jost" pitchFamily="2" charset="0"/>
                <a:ea typeface="Jost" pitchFamily="2" charset="0"/>
              </a:rPr>
              <a:t>Agence locale de la consommation</a:t>
            </a:r>
          </a:p>
          <a:p>
            <a:pPr marL="342900" indent="-342900">
              <a:buFont typeface="+mj-lt"/>
              <a:buAutoNum type="arabicPeriod"/>
            </a:pPr>
            <a:r>
              <a:rPr lang="fr-FR" sz="1200" b="1">
                <a:solidFill>
                  <a:srgbClr val="DE8430"/>
                </a:solidFill>
                <a:latin typeface="Jost" pitchFamily="2" charset="0"/>
                <a:ea typeface="Jost" pitchFamily="2" charset="0"/>
              </a:rPr>
              <a:t>Agence locale de la réparation</a:t>
            </a:r>
          </a:p>
        </p:txBody>
      </p:sp>
      <p:sp>
        <p:nvSpPr>
          <p:cNvPr id="10" name="ZoneTexte 9">
            <a:extLst>
              <a:ext uri="{FF2B5EF4-FFF2-40B4-BE49-F238E27FC236}">
                <a16:creationId xmlns:a16="http://schemas.microsoft.com/office/drawing/2014/main" id="{FF835AF0-7543-E293-A145-E916019470AE}"/>
              </a:ext>
            </a:extLst>
          </p:cNvPr>
          <p:cNvSpPr txBox="1"/>
          <p:nvPr/>
        </p:nvSpPr>
        <p:spPr>
          <a:xfrm>
            <a:off x="4377015" y="3498610"/>
            <a:ext cx="4886987" cy="292388"/>
          </a:xfrm>
          <a:prstGeom prst="rect">
            <a:avLst/>
          </a:prstGeom>
          <a:noFill/>
        </p:spPr>
        <p:txBody>
          <a:bodyPr wrap="square">
            <a:spAutoFit/>
          </a:bodyPr>
          <a:lstStyle/>
          <a:p>
            <a:r>
              <a:rPr lang="fr-FR" sz="1300" b="1">
                <a:solidFill>
                  <a:srgbClr val="002060"/>
                </a:solidFill>
                <a:latin typeface="Jost Light" pitchFamily="2" charset="0"/>
                <a:ea typeface="Jost Light" pitchFamily="2" charset="0"/>
                <a:cs typeface="Open Sans"/>
              </a:rPr>
              <a:t>Etape 2 </a:t>
            </a:r>
            <a:r>
              <a:rPr lang="fr-FR" sz="1300">
                <a:solidFill>
                  <a:srgbClr val="002060"/>
                </a:solidFill>
                <a:latin typeface="Jost Light" pitchFamily="2" charset="0"/>
                <a:ea typeface="Jost Light" pitchFamily="2" charset="0"/>
                <a:cs typeface="Open Sans"/>
              </a:rPr>
              <a:t>: Enrichir les connaissances et les observations</a:t>
            </a:r>
          </a:p>
        </p:txBody>
      </p:sp>
      <p:sp>
        <p:nvSpPr>
          <p:cNvPr id="12" name="ZoneTexte 11">
            <a:extLst>
              <a:ext uri="{FF2B5EF4-FFF2-40B4-BE49-F238E27FC236}">
                <a16:creationId xmlns:a16="http://schemas.microsoft.com/office/drawing/2014/main" id="{E44EB825-CB0C-240C-0EC4-D854DBF23372}"/>
              </a:ext>
            </a:extLst>
          </p:cNvPr>
          <p:cNvSpPr txBox="1"/>
          <p:nvPr/>
        </p:nvSpPr>
        <p:spPr>
          <a:xfrm>
            <a:off x="2177119" y="2538379"/>
            <a:ext cx="4594354" cy="292388"/>
          </a:xfrm>
          <a:prstGeom prst="rect">
            <a:avLst/>
          </a:prstGeom>
          <a:noFill/>
        </p:spPr>
        <p:txBody>
          <a:bodyPr wrap="square">
            <a:spAutoFit/>
          </a:bodyPr>
          <a:lstStyle/>
          <a:p>
            <a:r>
              <a:rPr lang="fr-FR" sz="1300" b="1">
                <a:solidFill>
                  <a:srgbClr val="002060"/>
                </a:solidFill>
                <a:latin typeface="Jost Light" pitchFamily="2" charset="0"/>
                <a:ea typeface="Jost Light" pitchFamily="2" charset="0"/>
                <a:cs typeface="Open Sans"/>
              </a:rPr>
              <a:t>Etape 1 </a:t>
            </a:r>
            <a:r>
              <a:rPr lang="fr-FR" sz="1300">
                <a:solidFill>
                  <a:srgbClr val="002060"/>
                </a:solidFill>
                <a:latin typeface="Jost Light" pitchFamily="2" charset="0"/>
                <a:ea typeface="Jost Light" pitchFamily="2" charset="0"/>
                <a:cs typeface="Open Sans"/>
              </a:rPr>
              <a:t>:Penser l’avenir du commerce</a:t>
            </a:r>
          </a:p>
        </p:txBody>
      </p:sp>
      <p:sp>
        <p:nvSpPr>
          <p:cNvPr id="14" name="ZoneTexte 13">
            <a:extLst>
              <a:ext uri="{FF2B5EF4-FFF2-40B4-BE49-F238E27FC236}">
                <a16:creationId xmlns:a16="http://schemas.microsoft.com/office/drawing/2014/main" id="{BEAB8BEA-0EB7-2B38-9A3B-BCDAEFE13C42}"/>
              </a:ext>
            </a:extLst>
          </p:cNvPr>
          <p:cNvSpPr txBox="1"/>
          <p:nvPr/>
        </p:nvSpPr>
        <p:spPr>
          <a:xfrm>
            <a:off x="5268913" y="5962920"/>
            <a:ext cx="3541527" cy="292388"/>
          </a:xfrm>
          <a:prstGeom prst="rect">
            <a:avLst/>
          </a:prstGeom>
          <a:noFill/>
        </p:spPr>
        <p:txBody>
          <a:bodyPr wrap="square" lIns="91440" tIns="45720" rIns="91440" bIns="45720" anchor="t">
            <a:spAutoFit/>
          </a:bodyPr>
          <a:lstStyle/>
          <a:p>
            <a:r>
              <a:rPr lang="fr-FR" sz="1300" b="1">
                <a:solidFill>
                  <a:srgbClr val="002060"/>
                </a:solidFill>
                <a:latin typeface="Jost Light"/>
                <a:ea typeface="Jost Light" pitchFamily="2" charset="0"/>
                <a:cs typeface="Open Sans"/>
              </a:rPr>
              <a:t>Etape 3 </a:t>
            </a:r>
            <a:r>
              <a:rPr lang="fr-FR" sz="1300">
                <a:solidFill>
                  <a:srgbClr val="002060"/>
                </a:solidFill>
                <a:latin typeface="Jost Light"/>
                <a:ea typeface="Jost Light" pitchFamily="2" charset="0"/>
                <a:cs typeface="Open Sans"/>
              </a:rPr>
              <a:t>: Former les parties prenantes </a:t>
            </a:r>
          </a:p>
        </p:txBody>
      </p:sp>
      <p:sp>
        <p:nvSpPr>
          <p:cNvPr id="16" name="ZoneTexte 15">
            <a:extLst>
              <a:ext uri="{FF2B5EF4-FFF2-40B4-BE49-F238E27FC236}">
                <a16:creationId xmlns:a16="http://schemas.microsoft.com/office/drawing/2014/main" id="{8D1271DD-CE1E-24F5-08C0-D0D71963571E}"/>
              </a:ext>
            </a:extLst>
          </p:cNvPr>
          <p:cNvSpPr txBox="1"/>
          <p:nvPr/>
        </p:nvSpPr>
        <p:spPr>
          <a:xfrm>
            <a:off x="300038" y="6745598"/>
            <a:ext cx="3509219" cy="292388"/>
          </a:xfrm>
          <a:prstGeom prst="rect">
            <a:avLst/>
          </a:prstGeom>
          <a:noFill/>
        </p:spPr>
        <p:txBody>
          <a:bodyPr wrap="square">
            <a:spAutoFit/>
          </a:bodyPr>
          <a:lstStyle/>
          <a:p>
            <a:r>
              <a:rPr lang="fr-FR" sz="1300" b="1">
                <a:solidFill>
                  <a:srgbClr val="002060"/>
                </a:solidFill>
                <a:latin typeface="Jost Light" pitchFamily="2" charset="0"/>
                <a:ea typeface="Jost Light" pitchFamily="2" charset="0"/>
                <a:cs typeface="Open Sans"/>
              </a:rPr>
              <a:t>Etape 4 </a:t>
            </a:r>
            <a:r>
              <a:rPr lang="fr-FR" sz="1300">
                <a:solidFill>
                  <a:srgbClr val="002060"/>
                </a:solidFill>
                <a:latin typeface="Jost Light" pitchFamily="2" charset="0"/>
                <a:ea typeface="Jost Light" pitchFamily="2" charset="0"/>
                <a:cs typeface="Open Sans"/>
              </a:rPr>
              <a:t>: Repenser la publicité</a:t>
            </a:r>
          </a:p>
        </p:txBody>
      </p:sp>
      <p:sp>
        <p:nvSpPr>
          <p:cNvPr id="22" name="ZoneTexte 21">
            <a:extLst>
              <a:ext uri="{FF2B5EF4-FFF2-40B4-BE49-F238E27FC236}">
                <a16:creationId xmlns:a16="http://schemas.microsoft.com/office/drawing/2014/main" id="{756B44FD-853F-B130-87B2-C8683F96C4BB}"/>
              </a:ext>
            </a:extLst>
          </p:cNvPr>
          <p:cNvSpPr txBox="1"/>
          <p:nvPr/>
        </p:nvSpPr>
        <p:spPr>
          <a:xfrm>
            <a:off x="469241" y="8415194"/>
            <a:ext cx="4615233" cy="292388"/>
          </a:xfrm>
          <a:prstGeom prst="rect">
            <a:avLst/>
          </a:prstGeom>
          <a:noFill/>
        </p:spPr>
        <p:txBody>
          <a:bodyPr wrap="square">
            <a:spAutoFit/>
          </a:bodyPr>
          <a:lstStyle/>
          <a:p>
            <a:r>
              <a:rPr lang="fr-FR" sz="1300" b="1">
                <a:solidFill>
                  <a:srgbClr val="002060"/>
                </a:solidFill>
                <a:latin typeface="Jost Light" pitchFamily="2" charset="0"/>
                <a:ea typeface="Jost Light" pitchFamily="2" charset="0"/>
                <a:cs typeface="Open Sans"/>
              </a:rPr>
              <a:t>Etape 5 </a:t>
            </a:r>
            <a:r>
              <a:rPr lang="fr-FR" sz="1300">
                <a:solidFill>
                  <a:srgbClr val="002060"/>
                </a:solidFill>
                <a:latin typeface="Jost Light" pitchFamily="2" charset="0"/>
                <a:ea typeface="Jost Light" pitchFamily="2" charset="0"/>
                <a:cs typeface="Open Sans"/>
              </a:rPr>
              <a:t>:  Repenser la règlementation et l'opérationnel </a:t>
            </a:r>
          </a:p>
        </p:txBody>
      </p:sp>
      <p:sp>
        <p:nvSpPr>
          <p:cNvPr id="24" name="ZoneTexte 23">
            <a:extLst>
              <a:ext uri="{FF2B5EF4-FFF2-40B4-BE49-F238E27FC236}">
                <a16:creationId xmlns:a16="http://schemas.microsoft.com/office/drawing/2014/main" id="{9956D61F-2CEF-9E10-D0D9-0BCDD6BD32AA}"/>
              </a:ext>
            </a:extLst>
          </p:cNvPr>
          <p:cNvSpPr txBox="1"/>
          <p:nvPr/>
        </p:nvSpPr>
        <p:spPr>
          <a:xfrm>
            <a:off x="3106231" y="11978705"/>
            <a:ext cx="6494969" cy="292388"/>
          </a:xfrm>
          <a:prstGeom prst="rect">
            <a:avLst/>
          </a:prstGeom>
          <a:noFill/>
        </p:spPr>
        <p:txBody>
          <a:bodyPr wrap="square">
            <a:spAutoFit/>
          </a:bodyPr>
          <a:lstStyle/>
          <a:p>
            <a:r>
              <a:rPr lang="fr-FR" sz="1300" b="1">
                <a:solidFill>
                  <a:srgbClr val="002060"/>
                </a:solidFill>
                <a:latin typeface="Jost Light" pitchFamily="2" charset="0"/>
                <a:ea typeface="Jost Light" pitchFamily="2" charset="0"/>
                <a:cs typeface="Open Sans"/>
              </a:rPr>
              <a:t>Etape 6 </a:t>
            </a:r>
            <a:r>
              <a:rPr lang="fr-FR" sz="1300">
                <a:solidFill>
                  <a:srgbClr val="002060"/>
                </a:solidFill>
                <a:latin typeface="Jost Light" pitchFamily="2" charset="0"/>
                <a:ea typeface="Jost Light" pitchFamily="2" charset="0"/>
                <a:cs typeface="Open Sans"/>
              </a:rPr>
              <a:t>: Repenser la consommation</a:t>
            </a:r>
          </a:p>
        </p:txBody>
      </p:sp>
      <p:grpSp>
        <p:nvGrpSpPr>
          <p:cNvPr id="2" name="Groupe 1">
            <a:extLst>
              <a:ext uri="{FF2B5EF4-FFF2-40B4-BE49-F238E27FC236}">
                <a16:creationId xmlns:a16="http://schemas.microsoft.com/office/drawing/2014/main" id="{E3C77444-B15F-6256-C9B2-94D375270A7C}"/>
              </a:ext>
            </a:extLst>
          </p:cNvPr>
          <p:cNvGrpSpPr/>
          <p:nvPr/>
        </p:nvGrpSpPr>
        <p:grpSpPr>
          <a:xfrm flipH="1">
            <a:off x="300036" y="2670370"/>
            <a:ext cx="9001126" cy="8934148"/>
            <a:chOff x="343869" y="1961903"/>
            <a:chExt cx="9151220" cy="8751203"/>
          </a:xfrm>
        </p:grpSpPr>
        <p:sp>
          <p:nvSpPr>
            <p:cNvPr id="136" name="Rounded Rectangle 17">
              <a:extLst>
                <a:ext uri="{FF2B5EF4-FFF2-40B4-BE49-F238E27FC236}">
                  <a16:creationId xmlns:a16="http://schemas.microsoft.com/office/drawing/2014/main" id="{303AE2FD-906A-1493-09A5-DE33FBB23D71}"/>
                </a:ext>
              </a:extLst>
            </p:cNvPr>
            <p:cNvSpPr/>
            <p:nvPr/>
          </p:nvSpPr>
          <p:spPr>
            <a:xfrm>
              <a:off x="343869" y="8958780"/>
              <a:ext cx="2815631" cy="1754326"/>
            </a:xfrm>
            <a:custGeom>
              <a:avLst/>
              <a:gdLst/>
              <a:ahLst/>
              <a:cxnLst/>
              <a:rect l="0" t="0" r="0" b="0"/>
              <a:pathLst>
                <a:path w="1127445" h="710781">
                  <a:moveTo>
                    <a:pt x="710781" y="0"/>
                  </a:moveTo>
                  <a:lnTo>
                    <a:pt x="585740" y="124999"/>
                  </a:lnTo>
                  <a:cubicBezTo>
                    <a:pt x="523649" y="62908"/>
                    <a:pt x="437865" y="24509"/>
                    <a:pt x="343094" y="24509"/>
                  </a:cubicBezTo>
                  <a:cubicBezTo>
                    <a:pt x="154982" y="24509"/>
                    <a:pt x="2205" y="175938"/>
                    <a:pt x="0" y="363560"/>
                  </a:cubicBezTo>
                  <a:cubicBezTo>
                    <a:pt x="0" y="364908"/>
                    <a:pt x="0" y="374467"/>
                    <a:pt x="0" y="375815"/>
                  </a:cubicBezTo>
                  <a:moveTo>
                    <a:pt x="686271" y="375815"/>
                  </a:moveTo>
                  <a:cubicBezTo>
                    <a:pt x="686271" y="374467"/>
                    <a:pt x="686271" y="368993"/>
                    <a:pt x="686271" y="367645"/>
                  </a:cubicBezTo>
                  <a:lnTo>
                    <a:pt x="1127445" y="367645"/>
                  </a:lnTo>
                  <a:moveTo>
                    <a:pt x="686271" y="375815"/>
                  </a:moveTo>
                  <a:cubicBezTo>
                    <a:pt x="684106" y="561167"/>
                    <a:pt x="532668" y="710781"/>
                    <a:pt x="343156" y="710781"/>
                  </a:cubicBezTo>
                  <a:cubicBezTo>
                    <a:pt x="153643" y="710781"/>
                    <a:pt x="0" y="563087"/>
                    <a:pt x="0" y="375856"/>
                  </a:cubicBezTo>
                  <a:moveTo>
                    <a:pt x="539205" y="367645"/>
                  </a:moveTo>
                  <a:cubicBezTo>
                    <a:pt x="539205" y="474132"/>
                    <a:pt x="451421" y="560454"/>
                    <a:pt x="343131" y="560454"/>
                  </a:cubicBezTo>
                  <a:cubicBezTo>
                    <a:pt x="234841" y="560454"/>
                    <a:pt x="147058" y="474132"/>
                    <a:pt x="147058" y="367645"/>
                  </a:cubicBezTo>
                  <a:cubicBezTo>
                    <a:pt x="147058" y="259353"/>
                    <a:pt x="234843" y="171567"/>
                    <a:pt x="343135" y="171567"/>
                  </a:cubicBezTo>
                  <a:cubicBezTo>
                    <a:pt x="451427" y="171567"/>
                    <a:pt x="539213" y="259353"/>
                    <a:pt x="539213" y="367645"/>
                  </a:cubicBezTo>
                </a:path>
              </a:pathLst>
            </a:custGeom>
            <a:noFill/>
            <a:ln w="6126">
              <a:solidFill>
                <a:srgbClr val="484848"/>
              </a:solidFill>
            </a:ln>
          </p:spPr>
          <p:txBody>
            <a:bodyPr rtlCol="0" anchor="ctr"/>
            <a:lstStyle/>
            <a:p>
              <a:pPr algn="ctr"/>
              <a:endParaRPr/>
            </a:p>
          </p:txBody>
        </p:sp>
        <p:sp>
          <p:nvSpPr>
            <p:cNvPr id="137" name="Rounded Rectangle 14">
              <a:extLst>
                <a:ext uri="{FF2B5EF4-FFF2-40B4-BE49-F238E27FC236}">
                  <a16:creationId xmlns:a16="http://schemas.microsoft.com/office/drawing/2014/main" id="{3F6C4500-B6CA-0D80-AF60-B8490C5D735D}"/>
                </a:ext>
              </a:extLst>
            </p:cNvPr>
            <p:cNvSpPr/>
            <p:nvPr/>
          </p:nvSpPr>
          <p:spPr>
            <a:xfrm>
              <a:off x="1895888" y="7548137"/>
              <a:ext cx="2607762" cy="1645316"/>
            </a:xfrm>
            <a:custGeom>
              <a:avLst/>
              <a:gdLst/>
              <a:ahLst/>
              <a:cxnLst/>
              <a:rect l="0" t="0" r="0" b="0"/>
              <a:pathLst>
                <a:path w="1127445" h="710781">
                  <a:moveTo>
                    <a:pt x="710781" y="0"/>
                  </a:moveTo>
                  <a:lnTo>
                    <a:pt x="585740" y="124999"/>
                  </a:lnTo>
                  <a:cubicBezTo>
                    <a:pt x="523649" y="62908"/>
                    <a:pt x="437865" y="24509"/>
                    <a:pt x="343094" y="24509"/>
                  </a:cubicBezTo>
                  <a:cubicBezTo>
                    <a:pt x="154982" y="24509"/>
                    <a:pt x="2205" y="175938"/>
                    <a:pt x="0" y="363560"/>
                  </a:cubicBezTo>
                  <a:cubicBezTo>
                    <a:pt x="0" y="364908"/>
                    <a:pt x="0" y="374467"/>
                    <a:pt x="0" y="375815"/>
                  </a:cubicBezTo>
                  <a:moveTo>
                    <a:pt x="686271" y="375815"/>
                  </a:moveTo>
                  <a:cubicBezTo>
                    <a:pt x="686271" y="374467"/>
                    <a:pt x="686271" y="368993"/>
                    <a:pt x="686271" y="367645"/>
                  </a:cubicBezTo>
                  <a:lnTo>
                    <a:pt x="1127445" y="367645"/>
                  </a:lnTo>
                  <a:moveTo>
                    <a:pt x="686271" y="375815"/>
                  </a:moveTo>
                  <a:cubicBezTo>
                    <a:pt x="684106" y="561167"/>
                    <a:pt x="532668" y="710781"/>
                    <a:pt x="343156" y="710781"/>
                  </a:cubicBezTo>
                  <a:cubicBezTo>
                    <a:pt x="153643" y="710781"/>
                    <a:pt x="0" y="563087"/>
                    <a:pt x="0" y="375856"/>
                  </a:cubicBezTo>
                  <a:moveTo>
                    <a:pt x="539205" y="367645"/>
                  </a:moveTo>
                  <a:cubicBezTo>
                    <a:pt x="539205" y="474132"/>
                    <a:pt x="451421" y="560454"/>
                    <a:pt x="343131" y="560454"/>
                  </a:cubicBezTo>
                  <a:cubicBezTo>
                    <a:pt x="234841" y="560454"/>
                    <a:pt x="147058" y="474132"/>
                    <a:pt x="147058" y="367645"/>
                  </a:cubicBezTo>
                  <a:cubicBezTo>
                    <a:pt x="147058" y="259353"/>
                    <a:pt x="234843" y="171567"/>
                    <a:pt x="343135" y="171567"/>
                  </a:cubicBezTo>
                  <a:cubicBezTo>
                    <a:pt x="451427" y="171567"/>
                    <a:pt x="539213" y="259353"/>
                    <a:pt x="539213" y="367645"/>
                  </a:cubicBezTo>
                </a:path>
              </a:pathLst>
            </a:custGeom>
            <a:noFill/>
            <a:ln w="6126">
              <a:solidFill>
                <a:srgbClr val="484848"/>
              </a:solidFill>
            </a:ln>
          </p:spPr>
          <p:txBody>
            <a:bodyPr rtlCol="0" anchor="ctr"/>
            <a:lstStyle/>
            <a:p>
              <a:pPr algn="ctr"/>
              <a:endParaRPr/>
            </a:p>
          </p:txBody>
        </p:sp>
        <p:sp>
          <p:nvSpPr>
            <p:cNvPr id="138" name="Rounded Rectangle 11">
              <a:extLst>
                <a:ext uri="{FF2B5EF4-FFF2-40B4-BE49-F238E27FC236}">
                  <a16:creationId xmlns:a16="http://schemas.microsoft.com/office/drawing/2014/main" id="{75715639-0252-D0C5-EF1C-2C782DBCDCFA}"/>
                </a:ext>
              </a:extLst>
            </p:cNvPr>
            <p:cNvSpPr/>
            <p:nvPr/>
          </p:nvSpPr>
          <p:spPr>
            <a:xfrm>
              <a:off x="3318413" y="6149217"/>
              <a:ext cx="2696987" cy="1645316"/>
            </a:xfrm>
            <a:custGeom>
              <a:avLst/>
              <a:gdLst/>
              <a:ahLst/>
              <a:cxnLst/>
              <a:rect l="0" t="0" r="0" b="0"/>
              <a:pathLst>
                <a:path w="1127445" h="710781">
                  <a:moveTo>
                    <a:pt x="710781" y="0"/>
                  </a:moveTo>
                  <a:lnTo>
                    <a:pt x="585740" y="124999"/>
                  </a:lnTo>
                  <a:cubicBezTo>
                    <a:pt x="523649" y="62908"/>
                    <a:pt x="437865" y="24509"/>
                    <a:pt x="343094" y="24509"/>
                  </a:cubicBezTo>
                  <a:cubicBezTo>
                    <a:pt x="154982" y="24509"/>
                    <a:pt x="2205" y="175938"/>
                    <a:pt x="0" y="363560"/>
                  </a:cubicBezTo>
                  <a:cubicBezTo>
                    <a:pt x="0" y="364908"/>
                    <a:pt x="0" y="374467"/>
                    <a:pt x="0" y="375815"/>
                  </a:cubicBezTo>
                  <a:moveTo>
                    <a:pt x="686271" y="375815"/>
                  </a:moveTo>
                  <a:cubicBezTo>
                    <a:pt x="686271" y="374467"/>
                    <a:pt x="686271" y="368993"/>
                    <a:pt x="686271" y="367645"/>
                  </a:cubicBezTo>
                  <a:lnTo>
                    <a:pt x="1127445" y="367645"/>
                  </a:lnTo>
                  <a:moveTo>
                    <a:pt x="686271" y="375815"/>
                  </a:moveTo>
                  <a:cubicBezTo>
                    <a:pt x="684106" y="561167"/>
                    <a:pt x="532668" y="710781"/>
                    <a:pt x="343156" y="710781"/>
                  </a:cubicBezTo>
                  <a:cubicBezTo>
                    <a:pt x="153643" y="710781"/>
                    <a:pt x="0" y="563087"/>
                    <a:pt x="0" y="375856"/>
                  </a:cubicBezTo>
                  <a:moveTo>
                    <a:pt x="539205" y="367645"/>
                  </a:moveTo>
                  <a:cubicBezTo>
                    <a:pt x="539205" y="474132"/>
                    <a:pt x="451421" y="560454"/>
                    <a:pt x="343131" y="560454"/>
                  </a:cubicBezTo>
                  <a:cubicBezTo>
                    <a:pt x="234841" y="560454"/>
                    <a:pt x="147058" y="474132"/>
                    <a:pt x="147058" y="367645"/>
                  </a:cubicBezTo>
                  <a:cubicBezTo>
                    <a:pt x="147058" y="259353"/>
                    <a:pt x="234843" y="171567"/>
                    <a:pt x="343135" y="171567"/>
                  </a:cubicBezTo>
                  <a:cubicBezTo>
                    <a:pt x="451427" y="171567"/>
                    <a:pt x="539213" y="259353"/>
                    <a:pt x="539213" y="367645"/>
                  </a:cubicBezTo>
                </a:path>
              </a:pathLst>
            </a:custGeom>
            <a:noFill/>
            <a:ln w="6126">
              <a:solidFill>
                <a:srgbClr val="484848"/>
              </a:solidFill>
            </a:ln>
          </p:spPr>
          <p:txBody>
            <a:bodyPr rtlCol="0" anchor="ctr"/>
            <a:lstStyle/>
            <a:p>
              <a:pPr algn="ctr"/>
              <a:endParaRPr/>
            </a:p>
          </p:txBody>
        </p:sp>
        <p:sp>
          <p:nvSpPr>
            <p:cNvPr id="139" name="Rounded Rectangle 7">
              <a:extLst>
                <a:ext uri="{FF2B5EF4-FFF2-40B4-BE49-F238E27FC236}">
                  <a16:creationId xmlns:a16="http://schemas.microsoft.com/office/drawing/2014/main" id="{B8DF85C8-7DBC-C37A-9F3D-12F98373801F}"/>
                </a:ext>
              </a:extLst>
            </p:cNvPr>
            <p:cNvSpPr/>
            <p:nvPr/>
          </p:nvSpPr>
          <p:spPr>
            <a:xfrm>
              <a:off x="3905119" y="4696186"/>
              <a:ext cx="2696987" cy="1569660"/>
            </a:xfrm>
            <a:custGeom>
              <a:avLst/>
              <a:gdLst/>
              <a:ahLst/>
              <a:cxnLst/>
              <a:rect l="0" t="0" r="0" b="0"/>
              <a:pathLst>
                <a:path w="1127445" h="710821">
                  <a:moveTo>
                    <a:pt x="416664" y="710821"/>
                  </a:moveTo>
                  <a:lnTo>
                    <a:pt x="541705" y="585822"/>
                  </a:lnTo>
                  <a:cubicBezTo>
                    <a:pt x="603796" y="647913"/>
                    <a:pt x="689580" y="686312"/>
                    <a:pt x="784350" y="686312"/>
                  </a:cubicBezTo>
                  <a:cubicBezTo>
                    <a:pt x="972462" y="686312"/>
                    <a:pt x="1125239" y="534883"/>
                    <a:pt x="1127445" y="347261"/>
                  </a:cubicBezTo>
                  <a:cubicBezTo>
                    <a:pt x="1127445" y="345913"/>
                    <a:pt x="1127445" y="336354"/>
                    <a:pt x="1127445" y="335006"/>
                  </a:cubicBezTo>
                  <a:moveTo>
                    <a:pt x="441174" y="335006"/>
                  </a:moveTo>
                  <a:cubicBezTo>
                    <a:pt x="441174" y="336354"/>
                    <a:pt x="441174" y="341828"/>
                    <a:pt x="441174" y="343176"/>
                  </a:cubicBezTo>
                  <a:lnTo>
                    <a:pt x="0" y="343176"/>
                  </a:lnTo>
                  <a:moveTo>
                    <a:pt x="441174" y="335006"/>
                  </a:moveTo>
                  <a:cubicBezTo>
                    <a:pt x="443339" y="149631"/>
                    <a:pt x="594768" y="0"/>
                    <a:pt x="784269" y="0"/>
                  </a:cubicBezTo>
                  <a:cubicBezTo>
                    <a:pt x="973770" y="0"/>
                    <a:pt x="1127404" y="147711"/>
                    <a:pt x="1127404" y="334965"/>
                  </a:cubicBezTo>
                  <a:moveTo>
                    <a:pt x="588232" y="343176"/>
                  </a:moveTo>
                  <a:cubicBezTo>
                    <a:pt x="588232" y="234884"/>
                    <a:pt x="676018" y="147098"/>
                    <a:pt x="784310" y="147098"/>
                  </a:cubicBezTo>
                  <a:cubicBezTo>
                    <a:pt x="892602" y="147098"/>
                    <a:pt x="980387" y="234884"/>
                    <a:pt x="980387" y="343176"/>
                  </a:cubicBezTo>
                  <a:cubicBezTo>
                    <a:pt x="980387" y="451468"/>
                    <a:pt x="892602" y="539254"/>
                    <a:pt x="784310" y="539254"/>
                  </a:cubicBezTo>
                  <a:cubicBezTo>
                    <a:pt x="676018" y="539254"/>
                    <a:pt x="588232" y="451468"/>
                    <a:pt x="588232" y="343176"/>
                  </a:cubicBezTo>
                  <a:close/>
                </a:path>
              </a:pathLst>
            </a:custGeom>
            <a:noFill/>
            <a:ln w="6126">
              <a:solidFill>
                <a:srgbClr val="484848"/>
              </a:solidFill>
            </a:ln>
          </p:spPr>
          <p:txBody>
            <a:bodyPr rtlCol="0" anchor="ctr"/>
            <a:lstStyle/>
            <a:p>
              <a:pPr algn="ctr"/>
              <a:endParaRPr/>
            </a:p>
          </p:txBody>
        </p:sp>
        <p:sp>
          <p:nvSpPr>
            <p:cNvPr id="140" name="Rounded Rectangle 7">
              <a:extLst>
                <a:ext uri="{FF2B5EF4-FFF2-40B4-BE49-F238E27FC236}">
                  <a16:creationId xmlns:a16="http://schemas.microsoft.com/office/drawing/2014/main" id="{924CFC65-BF84-51EA-9EC2-47A1C518F55C}"/>
                </a:ext>
              </a:extLst>
            </p:cNvPr>
            <p:cNvSpPr/>
            <p:nvPr/>
          </p:nvSpPr>
          <p:spPr>
            <a:xfrm>
              <a:off x="5351610" y="3329045"/>
              <a:ext cx="2696987" cy="1569660"/>
            </a:xfrm>
            <a:custGeom>
              <a:avLst/>
              <a:gdLst/>
              <a:ahLst/>
              <a:cxnLst/>
              <a:rect l="0" t="0" r="0" b="0"/>
              <a:pathLst>
                <a:path w="1127445" h="710821">
                  <a:moveTo>
                    <a:pt x="416664" y="710821"/>
                  </a:moveTo>
                  <a:lnTo>
                    <a:pt x="541705" y="585822"/>
                  </a:lnTo>
                  <a:cubicBezTo>
                    <a:pt x="603796" y="647913"/>
                    <a:pt x="689580" y="686312"/>
                    <a:pt x="784350" y="686312"/>
                  </a:cubicBezTo>
                  <a:cubicBezTo>
                    <a:pt x="972462" y="686312"/>
                    <a:pt x="1125239" y="534883"/>
                    <a:pt x="1127445" y="347261"/>
                  </a:cubicBezTo>
                  <a:cubicBezTo>
                    <a:pt x="1127445" y="345913"/>
                    <a:pt x="1127445" y="336354"/>
                    <a:pt x="1127445" y="335006"/>
                  </a:cubicBezTo>
                  <a:moveTo>
                    <a:pt x="441174" y="335006"/>
                  </a:moveTo>
                  <a:cubicBezTo>
                    <a:pt x="441174" y="336354"/>
                    <a:pt x="441174" y="341828"/>
                    <a:pt x="441174" y="343176"/>
                  </a:cubicBezTo>
                  <a:lnTo>
                    <a:pt x="0" y="343176"/>
                  </a:lnTo>
                  <a:moveTo>
                    <a:pt x="441174" y="335006"/>
                  </a:moveTo>
                  <a:cubicBezTo>
                    <a:pt x="443339" y="149631"/>
                    <a:pt x="594768" y="0"/>
                    <a:pt x="784269" y="0"/>
                  </a:cubicBezTo>
                  <a:cubicBezTo>
                    <a:pt x="973770" y="0"/>
                    <a:pt x="1127404" y="147711"/>
                    <a:pt x="1127404" y="334965"/>
                  </a:cubicBezTo>
                  <a:moveTo>
                    <a:pt x="588232" y="343176"/>
                  </a:moveTo>
                  <a:cubicBezTo>
                    <a:pt x="588232" y="234884"/>
                    <a:pt x="676018" y="147098"/>
                    <a:pt x="784310" y="147098"/>
                  </a:cubicBezTo>
                  <a:cubicBezTo>
                    <a:pt x="892602" y="147098"/>
                    <a:pt x="980387" y="234884"/>
                    <a:pt x="980387" y="343176"/>
                  </a:cubicBezTo>
                  <a:cubicBezTo>
                    <a:pt x="980387" y="451468"/>
                    <a:pt x="892602" y="539254"/>
                    <a:pt x="784310" y="539254"/>
                  </a:cubicBezTo>
                  <a:cubicBezTo>
                    <a:pt x="676018" y="539254"/>
                    <a:pt x="588232" y="451468"/>
                    <a:pt x="588232" y="343176"/>
                  </a:cubicBezTo>
                  <a:close/>
                </a:path>
              </a:pathLst>
            </a:custGeom>
            <a:noFill/>
            <a:ln w="6126">
              <a:solidFill>
                <a:srgbClr val="484848"/>
              </a:solidFill>
            </a:ln>
          </p:spPr>
          <p:txBody>
            <a:bodyPr rtlCol="0" anchor="ctr"/>
            <a:lstStyle/>
            <a:p>
              <a:pPr algn="ctr"/>
              <a:endParaRPr/>
            </a:p>
          </p:txBody>
        </p:sp>
        <p:sp>
          <p:nvSpPr>
            <p:cNvPr id="141" name="Rounded Rectangle 7">
              <a:extLst>
                <a:ext uri="{FF2B5EF4-FFF2-40B4-BE49-F238E27FC236}">
                  <a16:creationId xmlns:a16="http://schemas.microsoft.com/office/drawing/2014/main" id="{8718AAC7-1141-D7CD-6A7E-CE0F3CD8BFEF}"/>
                </a:ext>
              </a:extLst>
            </p:cNvPr>
            <p:cNvSpPr/>
            <p:nvPr/>
          </p:nvSpPr>
          <p:spPr>
            <a:xfrm>
              <a:off x="6798102" y="1961903"/>
              <a:ext cx="2696987" cy="1569660"/>
            </a:xfrm>
            <a:custGeom>
              <a:avLst/>
              <a:gdLst/>
              <a:ahLst/>
              <a:cxnLst/>
              <a:rect l="0" t="0" r="0" b="0"/>
              <a:pathLst>
                <a:path w="1127445" h="710821">
                  <a:moveTo>
                    <a:pt x="416664" y="710821"/>
                  </a:moveTo>
                  <a:lnTo>
                    <a:pt x="541705" y="585822"/>
                  </a:lnTo>
                  <a:cubicBezTo>
                    <a:pt x="603796" y="647913"/>
                    <a:pt x="689580" y="686312"/>
                    <a:pt x="784350" y="686312"/>
                  </a:cubicBezTo>
                  <a:cubicBezTo>
                    <a:pt x="972462" y="686312"/>
                    <a:pt x="1125239" y="534883"/>
                    <a:pt x="1127445" y="347261"/>
                  </a:cubicBezTo>
                  <a:cubicBezTo>
                    <a:pt x="1127445" y="345913"/>
                    <a:pt x="1127445" y="336354"/>
                    <a:pt x="1127445" y="335006"/>
                  </a:cubicBezTo>
                  <a:moveTo>
                    <a:pt x="441174" y="335006"/>
                  </a:moveTo>
                  <a:cubicBezTo>
                    <a:pt x="441174" y="336354"/>
                    <a:pt x="441174" y="341828"/>
                    <a:pt x="441174" y="343176"/>
                  </a:cubicBezTo>
                  <a:lnTo>
                    <a:pt x="0" y="343176"/>
                  </a:lnTo>
                  <a:moveTo>
                    <a:pt x="441174" y="335006"/>
                  </a:moveTo>
                  <a:cubicBezTo>
                    <a:pt x="443339" y="149631"/>
                    <a:pt x="594768" y="0"/>
                    <a:pt x="784269" y="0"/>
                  </a:cubicBezTo>
                  <a:cubicBezTo>
                    <a:pt x="973770" y="0"/>
                    <a:pt x="1127404" y="147711"/>
                    <a:pt x="1127404" y="334965"/>
                  </a:cubicBezTo>
                  <a:moveTo>
                    <a:pt x="588232" y="343176"/>
                  </a:moveTo>
                  <a:cubicBezTo>
                    <a:pt x="588232" y="234884"/>
                    <a:pt x="676018" y="147098"/>
                    <a:pt x="784310" y="147098"/>
                  </a:cubicBezTo>
                  <a:cubicBezTo>
                    <a:pt x="892602" y="147098"/>
                    <a:pt x="980387" y="234884"/>
                    <a:pt x="980387" y="343176"/>
                  </a:cubicBezTo>
                  <a:cubicBezTo>
                    <a:pt x="980387" y="451468"/>
                    <a:pt x="892602" y="539254"/>
                    <a:pt x="784310" y="539254"/>
                  </a:cubicBezTo>
                  <a:cubicBezTo>
                    <a:pt x="676018" y="539254"/>
                    <a:pt x="588232" y="451468"/>
                    <a:pt x="588232" y="343176"/>
                  </a:cubicBezTo>
                  <a:close/>
                </a:path>
              </a:pathLst>
            </a:custGeom>
            <a:noFill/>
            <a:ln w="6126">
              <a:solidFill>
                <a:srgbClr val="484848"/>
              </a:solidFill>
            </a:ln>
          </p:spPr>
          <p:txBody>
            <a:bodyPr rtlCol="0" anchor="ctr"/>
            <a:lstStyle/>
            <a:p>
              <a:pPr algn="ctr"/>
              <a:endParaRPr/>
            </a:p>
          </p:txBody>
        </p:sp>
        <p:sp>
          <p:nvSpPr>
            <p:cNvPr id="145" name="ZoneTexte 144">
              <a:extLst>
                <a:ext uri="{FF2B5EF4-FFF2-40B4-BE49-F238E27FC236}">
                  <a16:creationId xmlns:a16="http://schemas.microsoft.com/office/drawing/2014/main" id="{FD267CE1-DFC4-8158-54C0-6AB1353C93ED}"/>
                </a:ext>
              </a:extLst>
            </p:cNvPr>
            <p:cNvSpPr txBox="1"/>
            <p:nvPr/>
          </p:nvSpPr>
          <p:spPr>
            <a:xfrm>
              <a:off x="992192" y="9574333"/>
              <a:ext cx="371063" cy="523220"/>
            </a:xfrm>
            <a:prstGeom prst="rect">
              <a:avLst/>
            </a:prstGeom>
            <a:noFill/>
          </p:spPr>
          <p:txBody>
            <a:bodyPr wrap="square" rtlCol="0">
              <a:spAutoFit/>
            </a:bodyPr>
            <a:lstStyle/>
            <a:p>
              <a:pPr algn="ctr"/>
              <a:r>
                <a:rPr lang="fr-FR" sz="2800">
                  <a:latin typeface="Jost" pitchFamily="2" charset="77"/>
                  <a:ea typeface="Jost" pitchFamily="2" charset="77"/>
                </a:rPr>
                <a:t>6</a:t>
              </a:r>
            </a:p>
          </p:txBody>
        </p:sp>
        <p:sp>
          <p:nvSpPr>
            <p:cNvPr id="146" name="ZoneTexte 145">
              <a:extLst>
                <a:ext uri="{FF2B5EF4-FFF2-40B4-BE49-F238E27FC236}">
                  <a16:creationId xmlns:a16="http://schemas.microsoft.com/office/drawing/2014/main" id="{20E8A7F9-C672-5A7D-0F17-2DF3A1ACB2F0}"/>
                </a:ext>
              </a:extLst>
            </p:cNvPr>
            <p:cNvSpPr txBox="1"/>
            <p:nvPr/>
          </p:nvSpPr>
          <p:spPr>
            <a:xfrm>
              <a:off x="2492596" y="8109605"/>
              <a:ext cx="371063" cy="523220"/>
            </a:xfrm>
            <a:prstGeom prst="rect">
              <a:avLst/>
            </a:prstGeom>
            <a:noFill/>
          </p:spPr>
          <p:txBody>
            <a:bodyPr wrap="square" rtlCol="0">
              <a:spAutoFit/>
            </a:bodyPr>
            <a:lstStyle/>
            <a:p>
              <a:pPr algn="ctr"/>
              <a:r>
                <a:rPr lang="fr-FR" sz="2800">
                  <a:latin typeface="Jost" pitchFamily="2" charset="77"/>
                  <a:ea typeface="Jost" pitchFamily="2" charset="77"/>
                </a:rPr>
                <a:t>5</a:t>
              </a:r>
            </a:p>
          </p:txBody>
        </p:sp>
        <p:sp>
          <p:nvSpPr>
            <p:cNvPr id="147" name="ZoneTexte 146">
              <a:extLst>
                <a:ext uri="{FF2B5EF4-FFF2-40B4-BE49-F238E27FC236}">
                  <a16:creationId xmlns:a16="http://schemas.microsoft.com/office/drawing/2014/main" id="{D0309295-1B0C-A4DB-AFD4-8892D3F0B615}"/>
                </a:ext>
              </a:extLst>
            </p:cNvPr>
            <p:cNvSpPr txBox="1"/>
            <p:nvPr/>
          </p:nvSpPr>
          <p:spPr>
            <a:xfrm>
              <a:off x="3967368" y="6710265"/>
              <a:ext cx="371063" cy="523220"/>
            </a:xfrm>
            <a:prstGeom prst="rect">
              <a:avLst/>
            </a:prstGeom>
            <a:noFill/>
          </p:spPr>
          <p:txBody>
            <a:bodyPr wrap="square" rtlCol="0">
              <a:spAutoFit/>
            </a:bodyPr>
            <a:lstStyle/>
            <a:p>
              <a:pPr algn="ctr"/>
              <a:r>
                <a:rPr lang="fr-FR" sz="2800">
                  <a:latin typeface="Jost" pitchFamily="2" charset="77"/>
                  <a:ea typeface="Jost" pitchFamily="2" charset="77"/>
                </a:rPr>
                <a:t>4</a:t>
              </a:r>
            </a:p>
          </p:txBody>
        </p:sp>
        <p:sp>
          <p:nvSpPr>
            <p:cNvPr id="148" name="ZoneTexte 147">
              <a:extLst>
                <a:ext uri="{FF2B5EF4-FFF2-40B4-BE49-F238E27FC236}">
                  <a16:creationId xmlns:a16="http://schemas.microsoft.com/office/drawing/2014/main" id="{64E856B5-62E2-B568-0C13-A9E46CADE7D1}"/>
                </a:ext>
              </a:extLst>
            </p:cNvPr>
            <p:cNvSpPr txBox="1"/>
            <p:nvPr/>
          </p:nvSpPr>
          <p:spPr>
            <a:xfrm>
              <a:off x="5625389" y="5201106"/>
              <a:ext cx="280283" cy="523220"/>
            </a:xfrm>
            <a:prstGeom prst="rect">
              <a:avLst/>
            </a:prstGeom>
            <a:noFill/>
          </p:spPr>
          <p:txBody>
            <a:bodyPr wrap="square" rtlCol="0">
              <a:spAutoFit/>
            </a:bodyPr>
            <a:lstStyle/>
            <a:p>
              <a:pPr algn="ctr"/>
              <a:r>
                <a:rPr lang="fr-FR" sz="2800">
                  <a:latin typeface="Jost" pitchFamily="2" charset="77"/>
                  <a:ea typeface="Jost" pitchFamily="2" charset="77"/>
                </a:rPr>
                <a:t>3</a:t>
              </a:r>
            </a:p>
          </p:txBody>
        </p:sp>
        <p:sp>
          <p:nvSpPr>
            <p:cNvPr id="149" name="ZoneTexte 148">
              <a:extLst>
                <a:ext uri="{FF2B5EF4-FFF2-40B4-BE49-F238E27FC236}">
                  <a16:creationId xmlns:a16="http://schemas.microsoft.com/office/drawing/2014/main" id="{4DA56BEC-804C-C2B3-8262-B6781A74D2CB}"/>
                </a:ext>
              </a:extLst>
            </p:cNvPr>
            <p:cNvSpPr txBox="1"/>
            <p:nvPr/>
          </p:nvSpPr>
          <p:spPr>
            <a:xfrm>
              <a:off x="7053807" y="3852265"/>
              <a:ext cx="371063" cy="523220"/>
            </a:xfrm>
            <a:prstGeom prst="rect">
              <a:avLst/>
            </a:prstGeom>
            <a:noFill/>
          </p:spPr>
          <p:txBody>
            <a:bodyPr wrap="square" rtlCol="0">
              <a:spAutoFit/>
            </a:bodyPr>
            <a:lstStyle/>
            <a:p>
              <a:pPr algn="ctr"/>
              <a:r>
                <a:rPr lang="fr-FR" sz="2800">
                  <a:latin typeface="Jost" pitchFamily="2" charset="77"/>
                  <a:ea typeface="Jost" pitchFamily="2" charset="77"/>
                </a:rPr>
                <a:t>2</a:t>
              </a:r>
            </a:p>
          </p:txBody>
        </p:sp>
        <p:sp>
          <p:nvSpPr>
            <p:cNvPr id="150" name="ZoneTexte 149">
              <a:extLst>
                <a:ext uri="{FF2B5EF4-FFF2-40B4-BE49-F238E27FC236}">
                  <a16:creationId xmlns:a16="http://schemas.microsoft.com/office/drawing/2014/main" id="{A9DBF1B4-6580-20E9-5A82-1A4DF4F1808E}"/>
                </a:ext>
              </a:extLst>
            </p:cNvPr>
            <p:cNvSpPr txBox="1"/>
            <p:nvPr/>
          </p:nvSpPr>
          <p:spPr>
            <a:xfrm>
              <a:off x="8525138" y="2485124"/>
              <a:ext cx="371063" cy="523220"/>
            </a:xfrm>
            <a:prstGeom prst="rect">
              <a:avLst/>
            </a:prstGeom>
            <a:noFill/>
          </p:spPr>
          <p:txBody>
            <a:bodyPr wrap="square" rtlCol="0">
              <a:spAutoFit/>
            </a:bodyPr>
            <a:lstStyle/>
            <a:p>
              <a:pPr algn="ctr"/>
              <a:r>
                <a:rPr lang="fr-FR" sz="2800">
                  <a:latin typeface="Jost" pitchFamily="2" charset="77"/>
                  <a:ea typeface="Jost" pitchFamily="2" charset="77"/>
                </a:rPr>
                <a:t>1</a:t>
              </a:r>
            </a:p>
          </p:txBody>
        </p:sp>
      </p:grpSp>
      <p:pic>
        <p:nvPicPr>
          <p:cNvPr id="13" name="Picture 12">
            <a:extLst>
              <a:ext uri="{FF2B5EF4-FFF2-40B4-BE49-F238E27FC236}">
                <a16:creationId xmlns:a16="http://schemas.microsoft.com/office/drawing/2014/main" id="{5BDCB170-7CE6-F61D-0E64-01F28B8C87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8967" y="1115823"/>
            <a:ext cx="1362016" cy="1348596"/>
          </a:xfrm>
          <a:prstGeom prst="rect">
            <a:avLst/>
          </a:prstGeom>
        </p:spPr>
      </p:pic>
    </p:spTree>
    <p:extLst>
      <p:ext uri="{BB962C8B-B14F-4D97-AF65-F5344CB8AC3E}">
        <p14:creationId xmlns:p14="http://schemas.microsoft.com/office/powerpoint/2010/main" val="417575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4789E231-CAFE-8E93-5723-580CA4EF9F5B}"/>
              </a:ext>
            </a:extLst>
          </p:cNvPr>
          <p:cNvSpPr/>
          <p:nvPr/>
        </p:nvSpPr>
        <p:spPr>
          <a:xfrm>
            <a:off x="1209364" y="2695785"/>
            <a:ext cx="3872324" cy="498212"/>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b="1">
                <a:solidFill>
                  <a:schemeClr val="tx1"/>
                </a:solidFill>
                <a:latin typeface="Jost"/>
                <a:ea typeface="Jost" pitchFamily="2" charset="0"/>
              </a:rPr>
              <a:t>Echelle d’intervention de la recommandation du national à l’opération </a:t>
            </a:r>
          </a:p>
        </p:txBody>
      </p:sp>
      <p:pic>
        <p:nvPicPr>
          <p:cNvPr id="9" name="Graphique 8">
            <a:extLst>
              <a:ext uri="{FF2B5EF4-FFF2-40B4-BE49-F238E27FC236}">
                <a16:creationId xmlns:a16="http://schemas.microsoft.com/office/drawing/2014/main" id="{6A823A3A-3248-C877-ABFB-7B098E50BB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274" y="2546953"/>
            <a:ext cx="817692" cy="817692"/>
          </a:xfrm>
          <a:prstGeom prst="rect">
            <a:avLst/>
          </a:prstGeom>
        </p:spPr>
      </p:pic>
      <p:pic>
        <p:nvPicPr>
          <p:cNvPr id="10" name="Graphique 9">
            <a:extLst>
              <a:ext uri="{FF2B5EF4-FFF2-40B4-BE49-F238E27FC236}">
                <a16:creationId xmlns:a16="http://schemas.microsoft.com/office/drawing/2014/main" id="{030EAE79-B2C3-E458-CB47-4EF111FD3F8B}"/>
              </a:ext>
            </a:extLst>
          </p:cNvPr>
          <p:cNvPicPr>
            <a:picLocks noChangeAspect="1"/>
          </p:cNvPicPr>
          <p:nvPr/>
        </p:nvPicPr>
        <p:blipFill>
          <a:blip r:embed="rId4">
            <a:extLst>
              <a:ext uri="{96DAC541-7B7A-43D3-8B79-37D633B846F1}">
                <asvg:svgBlip xmlns:asvg="http://schemas.microsoft.com/office/drawing/2016/SVG/main" r:embed="rId5"/>
              </a:ext>
            </a:extLst>
          </a:blip>
          <a:srcRect l="6872" r="12399" b="5669"/>
          <a:stretch>
            <a:fillRect/>
          </a:stretch>
        </p:blipFill>
        <p:spPr>
          <a:xfrm>
            <a:off x="687402" y="11586275"/>
            <a:ext cx="385763" cy="637542"/>
          </a:xfrm>
          <a:prstGeom prst="rect">
            <a:avLst/>
          </a:prstGeom>
        </p:spPr>
      </p:pic>
      <p:sp>
        <p:nvSpPr>
          <p:cNvPr id="12" name="ZoneTexte 11">
            <a:extLst>
              <a:ext uri="{FF2B5EF4-FFF2-40B4-BE49-F238E27FC236}">
                <a16:creationId xmlns:a16="http://schemas.microsoft.com/office/drawing/2014/main" id="{4822CAFA-B315-A89C-0F53-4667D4BBE2D4}"/>
              </a:ext>
            </a:extLst>
          </p:cNvPr>
          <p:cNvSpPr txBox="1"/>
          <p:nvPr/>
        </p:nvSpPr>
        <p:spPr>
          <a:xfrm>
            <a:off x="1211306" y="11739054"/>
            <a:ext cx="6444411" cy="338554"/>
          </a:xfrm>
          <a:prstGeom prst="rect">
            <a:avLst/>
          </a:prstGeom>
          <a:noFill/>
        </p:spPr>
        <p:txBody>
          <a:bodyPr wrap="square" lIns="91440" tIns="45720" rIns="91440" bIns="45720" anchor="t">
            <a:spAutoFit/>
          </a:bodyPr>
          <a:lstStyle/>
          <a:p>
            <a:r>
              <a:rPr lang="fr-FR" sz="1600" b="1" i="1">
                <a:latin typeface="Jost"/>
              </a:rPr>
              <a:t>Ce logo indique que des données ouvertes sont disponibles</a:t>
            </a:r>
            <a:endParaRPr lang="fr-FR" sz="1600" i="1">
              <a:latin typeface="Jost"/>
            </a:endParaRPr>
          </a:p>
        </p:txBody>
      </p:sp>
      <p:sp>
        <p:nvSpPr>
          <p:cNvPr id="14" name="ZoneTexte 13">
            <a:extLst>
              <a:ext uri="{FF2B5EF4-FFF2-40B4-BE49-F238E27FC236}">
                <a16:creationId xmlns:a16="http://schemas.microsoft.com/office/drawing/2014/main" id="{D0A245F1-B043-0721-1161-440683C51215}"/>
              </a:ext>
            </a:extLst>
          </p:cNvPr>
          <p:cNvSpPr txBox="1"/>
          <p:nvPr/>
        </p:nvSpPr>
        <p:spPr>
          <a:xfrm>
            <a:off x="655897" y="209553"/>
            <a:ext cx="5995722" cy="1446550"/>
          </a:xfrm>
          <a:prstGeom prst="rect">
            <a:avLst/>
          </a:prstGeom>
          <a:noFill/>
        </p:spPr>
        <p:txBody>
          <a:bodyPr wrap="square" lIns="91440" tIns="45720" rIns="91440" bIns="45720" anchor="t">
            <a:spAutoFit/>
          </a:bodyPr>
          <a:lstStyle/>
          <a:p>
            <a:r>
              <a:rPr lang="fr-FR" sz="1600">
                <a:solidFill>
                  <a:srgbClr val="156082"/>
                </a:solidFill>
                <a:latin typeface="Jost SemiBold"/>
                <a:ea typeface="Jost SemiBold" pitchFamily="2" charset="0"/>
              </a:rPr>
              <a:t>Changer de regard sur l’urbani</a:t>
            </a:r>
            <a:r>
              <a:rPr lang="fr-FR" sz="1600">
                <a:solidFill>
                  <a:schemeClr val="tx2">
                    <a:lumMod val="75000"/>
                    <a:lumOff val="25000"/>
                  </a:schemeClr>
                </a:solidFill>
                <a:latin typeface="Jost SemiBold"/>
                <a:ea typeface="Jost SemiBold" pitchFamily="2" charset="0"/>
              </a:rPr>
              <a:t>sme commercial – </a:t>
            </a:r>
            <a:r>
              <a:rPr lang="fr-FR" sz="1600" b="1">
                <a:solidFill>
                  <a:schemeClr val="tx2">
                    <a:lumMod val="75000"/>
                    <a:lumOff val="25000"/>
                  </a:schemeClr>
                </a:solidFill>
                <a:latin typeface="Jost"/>
                <a:ea typeface="Jost" pitchFamily="2" charset="0"/>
              </a:rPr>
              <a:t>expérimentation urbaine</a:t>
            </a:r>
          </a:p>
          <a:p>
            <a:r>
              <a:rPr lang="fr-FR" sz="2800">
                <a:solidFill>
                  <a:srgbClr val="DE8431"/>
                </a:solidFill>
                <a:latin typeface="Jost"/>
              </a:rPr>
              <a:t>Présentation des 8 fiches détaillées </a:t>
            </a:r>
          </a:p>
          <a:p>
            <a:r>
              <a:rPr lang="fr-FR" sz="2800" b="1">
                <a:solidFill>
                  <a:srgbClr val="DE8431"/>
                </a:solidFill>
                <a:latin typeface="Jost"/>
              </a:rPr>
              <a:t>les logos </a:t>
            </a:r>
            <a:endParaRPr lang="fr-FR"/>
          </a:p>
        </p:txBody>
      </p:sp>
      <p:sp>
        <p:nvSpPr>
          <p:cNvPr id="33" name="ZoneTexte 32">
            <a:extLst>
              <a:ext uri="{FF2B5EF4-FFF2-40B4-BE49-F238E27FC236}">
                <a16:creationId xmlns:a16="http://schemas.microsoft.com/office/drawing/2014/main" id="{9B4A39B9-762B-5080-A9D2-9A2F74AA1FA9}"/>
              </a:ext>
            </a:extLst>
          </p:cNvPr>
          <p:cNvSpPr txBox="1"/>
          <p:nvPr/>
        </p:nvSpPr>
        <p:spPr>
          <a:xfrm>
            <a:off x="1194801" y="8042323"/>
            <a:ext cx="4605238" cy="830997"/>
          </a:xfrm>
          <a:prstGeom prst="rect">
            <a:avLst/>
          </a:prstGeom>
          <a:noFill/>
        </p:spPr>
        <p:txBody>
          <a:bodyPr wrap="square">
            <a:spAutoFit/>
          </a:bodyPr>
          <a:lstStyle/>
          <a:p>
            <a:r>
              <a:rPr lang="fr-FR" sz="1600" b="1">
                <a:solidFill>
                  <a:schemeClr val="tx1"/>
                </a:solidFill>
                <a:latin typeface="Jost" pitchFamily="2" charset="0"/>
                <a:ea typeface="Jost" pitchFamily="2" charset="0"/>
              </a:rPr>
              <a:t>Retombées territoriales attendues : </a:t>
            </a:r>
            <a:r>
              <a:rPr lang="fr-FR" sz="1600">
                <a:solidFill>
                  <a:schemeClr val="tx1"/>
                </a:solidFill>
                <a:latin typeface="Jost" pitchFamily="2" charset="0"/>
                <a:ea typeface="Jost" pitchFamily="2" charset="0"/>
              </a:rPr>
              <a:t>le graphique permet d’analyser les retombées suivant  4 enjeux prioritaires.</a:t>
            </a:r>
            <a:endParaRPr lang="fr-FR" sz="1600">
              <a:solidFill>
                <a:schemeClr val="tx1"/>
              </a:solidFill>
              <a:latin typeface="Arial" panose="020B0604020202020204" pitchFamily="34" charset="0"/>
              <a:ea typeface="Jost" pitchFamily="2" charset="0"/>
              <a:cs typeface="Arial" panose="020B0604020202020204" pitchFamily="34" charset="0"/>
            </a:endParaRPr>
          </a:p>
        </p:txBody>
      </p:sp>
      <p:pic>
        <p:nvPicPr>
          <p:cNvPr id="34" name="Graphique 33">
            <a:extLst>
              <a:ext uri="{FF2B5EF4-FFF2-40B4-BE49-F238E27FC236}">
                <a16:creationId xmlns:a16="http://schemas.microsoft.com/office/drawing/2014/main" id="{FF7932CF-DCBA-C58B-801E-6D971EA051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781" y="8245072"/>
            <a:ext cx="359213" cy="359213"/>
          </a:xfrm>
          <a:prstGeom prst="rect">
            <a:avLst/>
          </a:prstGeom>
        </p:spPr>
      </p:pic>
      <p:sp>
        <p:nvSpPr>
          <p:cNvPr id="39" name="ZoneTexte 38">
            <a:extLst>
              <a:ext uri="{FF2B5EF4-FFF2-40B4-BE49-F238E27FC236}">
                <a16:creationId xmlns:a16="http://schemas.microsoft.com/office/drawing/2014/main" id="{E48CBFE5-CD86-B203-53B9-6135D6B4CF54}"/>
              </a:ext>
            </a:extLst>
          </p:cNvPr>
          <p:cNvSpPr txBox="1"/>
          <p:nvPr/>
        </p:nvSpPr>
        <p:spPr>
          <a:xfrm>
            <a:off x="1166514" y="7115076"/>
            <a:ext cx="3927129" cy="374571"/>
          </a:xfrm>
          <a:prstGeom prst="round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nchor="b">
            <a:spAutoFit/>
          </a:bodyPr>
          <a:lstStyle/>
          <a:p>
            <a:r>
              <a:rPr lang="fr-FR" sz="1600" b="1">
                <a:latin typeface="Jost"/>
                <a:ea typeface="Jost" pitchFamily="2" charset="0"/>
              </a:rPr>
              <a:t>Références: </a:t>
            </a:r>
            <a:r>
              <a:rPr lang="fr-FR" sz="1600">
                <a:latin typeface="Jost"/>
                <a:ea typeface="Jost" pitchFamily="2" charset="0"/>
              </a:rPr>
              <a:t>Ils l'ont fait, ça existe ! </a:t>
            </a:r>
          </a:p>
        </p:txBody>
      </p:sp>
      <p:pic>
        <p:nvPicPr>
          <p:cNvPr id="37" name="Graphique 36">
            <a:extLst>
              <a:ext uri="{FF2B5EF4-FFF2-40B4-BE49-F238E27FC236}">
                <a16:creationId xmlns:a16="http://schemas.microsoft.com/office/drawing/2014/main" id="{3DBC4B6C-8E5C-FE28-6FEC-71D32AD84E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5547" y="6215377"/>
            <a:ext cx="374979" cy="374979"/>
          </a:xfrm>
          <a:prstGeom prst="rect">
            <a:avLst/>
          </a:prstGeom>
        </p:spPr>
      </p:pic>
      <p:sp>
        <p:nvSpPr>
          <p:cNvPr id="38" name="ZoneTexte 37">
            <a:extLst>
              <a:ext uri="{FF2B5EF4-FFF2-40B4-BE49-F238E27FC236}">
                <a16:creationId xmlns:a16="http://schemas.microsoft.com/office/drawing/2014/main" id="{29F09CE8-CC3E-9A43-9D7B-D7A8CBD83F5C}"/>
              </a:ext>
            </a:extLst>
          </p:cNvPr>
          <p:cNvSpPr txBox="1"/>
          <p:nvPr/>
        </p:nvSpPr>
        <p:spPr>
          <a:xfrm>
            <a:off x="1371676" y="6179439"/>
            <a:ext cx="4798917" cy="584775"/>
          </a:xfrm>
          <a:prstGeom prst="rect">
            <a:avLst/>
          </a:prstGeom>
          <a:noFill/>
        </p:spPr>
        <p:txBody>
          <a:bodyPr wrap="square" lIns="91440" tIns="45720" rIns="91440" bIns="45720" anchor="t">
            <a:spAutoFit/>
          </a:bodyPr>
          <a:lstStyle/>
          <a:p>
            <a:r>
              <a:rPr lang="fr-FR" sz="1600" b="1">
                <a:latin typeface="Jost"/>
                <a:ea typeface="Jost" pitchFamily="2" charset="0"/>
              </a:rPr>
              <a:t>Chantier / méthodologie </a:t>
            </a:r>
            <a:r>
              <a:rPr lang="fr-FR" sz="1600">
                <a:latin typeface="Jost"/>
                <a:ea typeface="Jost" pitchFamily="2" charset="0"/>
              </a:rPr>
              <a:t>: Pistes méthodologiques pour mettre en œuvre la recommandation</a:t>
            </a:r>
          </a:p>
        </p:txBody>
      </p:sp>
      <p:pic>
        <p:nvPicPr>
          <p:cNvPr id="40" name="Graphique 39">
            <a:extLst>
              <a:ext uri="{FF2B5EF4-FFF2-40B4-BE49-F238E27FC236}">
                <a16:creationId xmlns:a16="http://schemas.microsoft.com/office/drawing/2014/main" id="{0084C52A-808F-7266-C0C6-C0CABAB5F2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7965" y="7121348"/>
            <a:ext cx="353503" cy="353503"/>
          </a:xfrm>
          <a:prstGeom prst="rect">
            <a:avLst/>
          </a:prstGeom>
        </p:spPr>
      </p:pic>
      <p:sp>
        <p:nvSpPr>
          <p:cNvPr id="41" name="ZoneTexte 40">
            <a:extLst>
              <a:ext uri="{FF2B5EF4-FFF2-40B4-BE49-F238E27FC236}">
                <a16:creationId xmlns:a16="http://schemas.microsoft.com/office/drawing/2014/main" id="{EB9092FE-D081-E8F2-FE55-608803C592C2}"/>
              </a:ext>
            </a:extLst>
          </p:cNvPr>
          <p:cNvSpPr txBox="1"/>
          <p:nvPr/>
        </p:nvSpPr>
        <p:spPr>
          <a:xfrm>
            <a:off x="1239196" y="10634118"/>
            <a:ext cx="5557343" cy="646986"/>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fr-FR" sz="1600" b="1">
                <a:latin typeface="Jost"/>
                <a:ea typeface="Jost" pitchFamily="2" charset="0"/>
              </a:rPr>
              <a:t>Sources, ressources, outils : </a:t>
            </a:r>
            <a:r>
              <a:rPr lang="fr-FR" sz="1600">
                <a:latin typeface="Jost"/>
              </a:rPr>
              <a:t>voilà des ressources identifiées pour vous emparer du sujet!</a:t>
            </a:r>
          </a:p>
        </p:txBody>
      </p:sp>
      <p:pic>
        <p:nvPicPr>
          <p:cNvPr id="50" name="Graphique 49">
            <a:extLst>
              <a:ext uri="{FF2B5EF4-FFF2-40B4-BE49-F238E27FC236}">
                <a16:creationId xmlns:a16="http://schemas.microsoft.com/office/drawing/2014/main" id="{EC4209A2-C9D7-AA5E-0F66-8DE7877C7E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4873" y="1809910"/>
            <a:ext cx="421698" cy="421698"/>
          </a:xfrm>
          <a:prstGeom prst="rect">
            <a:avLst/>
          </a:prstGeom>
        </p:spPr>
      </p:pic>
      <p:sp>
        <p:nvSpPr>
          <p:cNvPr id="51" name="ZoneTexte 50">
            <a:extLst>
              <a:ext uri="{FF2B5EF4-FFF2-40B4-BE49-F238E27FC236}">
                <a16:creationId xmlns:a16="http://schemas.microsoft.com/office/drawing/2014/main" id="{A960670D-2945-A951-65B1-2CFE125F6506}"/>
              </a:ext>
            </a:extLst>
          </p:cNvPr>
          <p:cNvSpPr txBox="1"/>
          <p:nvPr/>
        </p:nvSpPr>
        <p:spPr>
          <a:xfrm>
            <a:off x="1169859" y="1731141"/>
            <a:ext cx="4800600" cy="584775"/>
          </a:xfrm>
          <a:prstGeom prst="rect">
            <a:avLst/>
          </a:prstGeom>
          <a:noFill/>
        </p:spPr>
        <p:txBody>
          <a:bodyPr wrap="square" lIns="91440" tIns="45720" rIns="91440" bIns="45720" anchor="t">
            <a:spAutoFit/>
          </a:bodyPr>
          <a:lstStyle/>
          <a:p>
            <a:r>
              <a:rPr lang="fr-FR" sz="1600" b="1" i="1">
                <a:latin typeface="Jost Light"/>
              </a:rPr>
              <a:t>Description de la problématique rencontrée et solution à mettre en œuvre</a:t>
            </a:r>
            <a:endParaRPr lang="fr-FR" sz="1600" i="1">
              <a:latin typeface="Jost Light"/>
            </a:endParaRPr>
          </a:p>
        </p:txBody>
      </p:sp>
      <p:pic>
        <p:nvPicPr>
          <p:cNvPr id="52" name="Image 51" descr="Une image contenant noir, obscurité&#10;&#10;Description générée automatiquement">
            <a:extLst>
              <a:ext uri="{FF2B5EF4-FFF2-40B4-BE49-F238E27FC236}">
                <a16:creationId xmlns:a16="http://schemas.microsoft.com/office/drawing/2014/main" id="{00A216CB-377A-5DE2-D9FB-FDE381CF40B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647330" y="234680"/>
            <a:ext cx="720223" cy="531160"/>
          </a:xfrm>
          <a:prstGeom prst="rect">
            <a:avLst/>
          </a:prstGeom>
          <a:noFill/>
          <a:ln cap="flat">
            <a:noFill/>
          </a:ln>
        </p:spPr>
      </p:pic>
      <p:pic>
        <p:nvPicPr>
          <p:cNvPr id="53" name="Image 52">
            <a:extLst>
              <a:ext uri="{FF2B5EF4-FFF2-40B4-BE49-F238E27FC236}">
                <a16:creationId xmlns:a16="http://schemas.microsoft.com/office/drawing/2014/main" id="{B89AA8C6-AFDA-CB4B-3492-5852454FDAC1}"/>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7227192" y="220121"/>
            <a:ext cx="1214935" cy="537375"/>
          </a:xfrm>
          <a:prstGeom prst="rect">
            <a:avLst/>
          </a:prstGeom>
        </p:spPr>
      </p:pic>
      <p:pic>
        <p:nvPicPr>
          <p:cNvPr id="54" name="Image 53" descr="Une image contenant Graphique, Police, graphisme, capture d’écran&#10;&#10;Le contenu généré par l’IA peut être incorrect.">
            <a:extLst>
              <a:ext uri="{FF2B5EF4-FFF2-40B4-BE49-F238E27FC236}">
                <a16:creationId xmlns:a16="http://schemas.microsoft.com/office/drawing/2014/main" id="{E304D96C-C3E4-1D18-603D-23A917939D9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150374" y="208079"/>
            <a:ext cx="851202" cy="579049"/>
          </a:xfrm>
          <a:prstGeom prst="rect">
            <a:avLst/>
          </a:prstGeom>
        </p:spPr>
      </p:pic>
      <p:sp>
        <p:nvSpPr>
          <p:cNvPr id="55" name="ZoneTexte 54">
            <a:extLst>
              <a:ext uri="{FF2B5EF4-FFF2-40B4-BE49-F238E27FC236}">
                <a16:creationId xmlns:a16="http://schemas.microsoft.com/office/drawing/2014/main" id="{AB33F2A1-7187-579C-956A-DD2CDA91699E}"/>
              </a:ext>
            </a:extLst>
          </p:cNvPr>
          <p:cNvSpPr txBox="1"/>
          <p:nvPr/>
        </p:nvSpPr>
        <p:spPr>
          <a:xfrm>
            <a:off x="1184522" y="9660145"/>
            <a:ext cx="6366389" cy="681038"/>
          </a:xfrm>
          <a:prstGeom prst="roundRect">
            <a:avLst/>
          </a:prstGeom>
          <a:solidFill>
            <a:schemeClr val="bg1">
              <a:lumMod val="95000"/>
            </a:schemeClr>
          </a:solidFill>
        </p:spPr>
        <p:txBody>
          <a:bodyPr wrap="square" lIns="91440" tIns="45720" rIns="91440" bIns="45720" anchor="t">
            <a:spAutoFit/>
          </a:bodyPr>
          <a:lstStyle/>
          <a:p>
            <a:r>
              <a:rPr lang="fr-FR" b="1">
                <a:latin typeface="Jost"/>
                <a:ea typeface="Jost" pitchFamily="2" charset="0"/>
              </a:rPr>
              <a:t>Partenaires clefs : </a:t>
            </a:r>
            <a:r>
              <a:rPr lang="fr-FR" sz="1600">
                <a:latin typeface="Jost"/>
                <a:ea typeface="Jost" pitchFamily="2" charset="0"/>
              </a:rPr>
              <a:t>proposition de liste de partenaires à mobiliser pour mettre en œuvre la recommandation.</a:t>
            </a:r>
            <a:endParaRPr lang="fr-FR" sz="1600">
              <a:latin typeface="Jost"/>
            </a:endParaRPr>
          </a:p>
        </p:txBody>
      </p:sp>
      <p:pic>
        <p:nvPicPr>
          <p:cNvPr id="56" name="Graphique 55">
            <a:extLst>
              <a:ext uri="{FF2B5EF4-FFF2-40B4-BE49-F238E27FC236}">
                <a16:creationId xmlns:a16="http://schemas.microsoft.com/office/drawing/2014/main" id="{6FAB400B-F0FA-5AA5-98C8-D0CE08E2DF3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7201" y="9690373"/>
            <a:ext cx="466583" cy="466583"/>
          </a:xfrm>
          <a:prstGeom prst="rect">
            <a:avLst/>
          </a:prstGeom>
        </p:spPr>
      </p:pic>
      <p:pic>
        <p:nvPicPr>
          <p:cNvPr id="3" name="Graphic 2">
            <a:extLst>
              <a:ext uri="{FF2B5EF4-FFF2-40B4-BE49-F238E27FC236}">
                <a16:creationId xmlns:a16="http://schemas.microsoft.com/office/drawing/2014/main" id="{5AB3D73B-F1F4-BA76-5D6A-EA5877BE5EA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86167" y="10632919"/>
            <a:ext cx="452887" cy="446179"/>
          </a:xfrm>
          <a:prstGeom prst="rect">
            <a:avLst/>
          </a:prstGeom>
        </p:spPr>
      </p:pic>
      <p:grpSp>
        <p:nvGrpSpPr>
          <p:cNvPr id="18" name="Group 17">
            <a:extLst>
              <a:ext uri="{FF2B5EF4-FFF2-40B4-BE49-F238E27FC236}">
                <a16:creationId xmlns:a16="http://schemas.microsoft.com/office/drawing/2014/main" id="{1C6FC652-44F9-2BD4-4BD1-8970C35A72E4}"/>
              </a:ext>
            </a:extLst>
          </p:cNvPr>
          <p:cNvGrpSpPr/>
          <p:nvPr/>
        </p:nvGrpSpPr>
        <p:grpSpPr>
          <a:xfrm>
            <a:off x="1302612" y="3417037"/>
            <a:ext cx="3655188" cy="920333"/>
            <a:chOff x="5484330" y="2613325"/>
            <a:chExt cx="3655188" cy="920333"/>
          </a:xfrm>
        </p:grpSpPr>
        <p:sp>
          <p:nvSpPr>
            <p:cNvPr id="5" name="Rectangle : coins arrondis 17">
              <a:extLst>
                <a:ext uri="{FF2B5EF4-FFF2-40B4-BE49-F238E27FC236}">
                  <a16:creationId xmlns:a16="http://schemas.microsoft.com/office/drawing/2014/main" id="{70D198BF-3064-47FF-10CD-3172E4EB1FAA}"/>
                </a:ext>
              </a:extLst>
            </p:cNvPr>
            <p:cNvSpPr/>
            <p:nvPr/>
          </p:nvSpPr>
          <p:spPr>
            <a:xfrm>
              <a:off x="5484330" y="3062805"/>
              <a:ext cx="3655188" cy="470853"/>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b="1">
                  <a:solidFill>
                    <a:schemeClr val="bg1"/>
                  </a:solidFill>
                  <a:latin typeface="Jost"/>
                  <a:ea typeface="Jost" pitchFamily="2" charset="0"/>
                </a:rPr>
                <a:t>Facilité de mise en </a:t>
              </a:r>
              <a:r>
                <a:rPr lang="fr-FR" b="1" err="1">
                  <a:solidFill>
                    <a:schemeClr val="bg1"/>
                  </a:solidFill>
                  <a:latin typeface="Jost"/>
                  <a:ea typeface="Jost" pitchFamily="2" charset="0"/>
                </a:rPr>
                <a:t>oeuvre</a:t>
              </a:r>
              <a:endParaRPr lang="en-US">
                <a:solidFill>
                  <a:schemeClr val="bg1"/>
                </a:solidFill>
                <a:latin typeface="Jost"/>
                <a:ea typeface="Jost" pitchFamily="2" charset="0"/>
              </a:endParaRPr>
            </a:p>
          </p:txBody>
        </p:sp>
        <p:sp>
          <p:nvSpPr>
            <p:cNvPr id="11" name="Star: 5 Points 10">
              <a:extLst>
                <a:ext uri="{FF2B5EF4-FFF2-40B4-BE49-F238E27FC236}">
                  <a16:creationId xmlns:a16="http://schemas.microsoft.com/office/drawing/2014/main" id="{7D970826-B058-0E77-227F-3ACEF520B37E}"/>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Star: 5 Points 12">
              <a:extLst>
                <a:ext uri="{FF2B5EF4-FFF2-40B4-BE49-F238E27FC236}">
                  <a16:creationId xmlns:a16="http://schemas.microsoft.com/office/drawing/2014/main" id="{CDD6C478-06AE-CA2B-A517-E0F8C11FEAC2}"/>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Star: 5 Points 14">
              <a:extLst>
                <a:ext uri="{FF2B5EF4-FFF2-40B4-BE49-F238E27FC236}">
                  <a16:creationId xmlns:a16="http://schemas.microsoft.com/office/drawing/2014/main" id="{1D9D28AA-E97E-E554-EC05-E0F0C844DB42}"/>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Star: 5 Points 15">
              <a:extLst>
                <a:ext uri="{FF2B5EF4-FFF2-40B4-BE49-F238E27FC236}">
                  <a16:creationId xmlns:a16="http://schemas.microsoft.com/office/drawing/2014/main" id="{95093BC4-07BD-387A-312F-D90456CE19C3}"/>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Star: 5 Points 16">
              <a:extLst>
                <a:ext uri="{FF2B5EF4-FFF2-40B4-BE49-F238E27FC236}">
                  <a16:creationId xmlns:a16="http://schemas.microsoft.com/office/drawing/2014/main" id="{FCF7F3D4-94B1-1D62-E731-5ABA723532D9}"/>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ZoneTexte 1">
            <a:extLst>
              <a:ext uri="{FF2B5EF4-FFF2-40B4-BE49-F238E27FC236}">
                <a16:creationId xmlns:a16="http://schemas.microsoft.com/office/drawing/2014/main" id="{69550F06-9F89-2A0E-8649-A56C1D777DFC}"/>
              </a:ext>
            </a:extLst>
          </p:cNvPr>
          <p:cNvSpPr txBox="1"/>
          <p:nvPr/>
        </p:nvSpPr>
        <p:spPr>
          <a:xfrm>
            <a:off x="4002221" y="3442400"/>
            <a:ext cx="1136276" cy="307777"/>
          </a:xfrm>
          <a:prstGeom prst="rect">
            <a:avLst/>
          </a:prstGeom>
          <a:noFill/>
        </p:spPr>
        <p:txBody>
          <a:bodyPr wrap="square" lIns="91440" tIns="45720" rIns="91440" bIns="45720" rtlCol="0" anchor="t">
            <a:spAutoFit/>
          </a:bodyPr>
          <a:lstStyle/>
          <a:p>
            <a:pPr algn="ctr"/>
            <a:r>
              <a:rPr lang="fr-FR" sz="1400" b="1" i="1">
                <a:latin typeface="Jost"/>
              </a:rPr>
              <a:t>(très facile)</a:t>
            </a:r>
            <a:endParaRPr lang="en-US" i="1"/>
          </a:p>
        </p:txBody>
      </p:sp>
      <p:sp>
        <p:nvSpPr>
          <p:cNvPr id="4" name="ZoneTexte 3">
            <a:extLst>
              <a:ext uri="{FF2B5EF4-FFF2-40B4-BE49-F238E27FC236}">
                <a16:creationId xmlns:a16="http://schemas.microsoft.com/office/drawing/2014/main" id="{78AFBDBC-855E-5E08-842A-D51F767F95D9}"/>
              </a:ext>
            </a:extLst>
          </p:cNvPr>
          <p:cNvSpPr txBox="1"/>
          <p:nvPr/>
        </p:nvSpPr>
        <p:spPr>
          <a:xfrm>
            <a:off x="671021" y="3460308"/>
            <a:ext cx="1270466" cy="307777"/>
          </a:xfrm>
          <a:prstGeom prst="rect">
            <a:avLst/>
          </a:prstGeom>
          <a:noFill/>
        </p:spPr>
        <p:txBody>
          <a:bodyPr wrap="square" lIns="91440" tIns="45720" rIns="91440" bIns="45720" rtlCol="0" anchor="t">
            <a:spAutoFit/>
          </a:bodyPr>
          <a:lstStyle/>
          <a:p>
            <a:pPr algn="ctr"/>
            <a:r>
              <a:rPr lang="fr-FR" sz="1400" b="1" i="1">
                <a:latin typeface="Jost"/>
              </a:rPr>
              <a:t>(très difficile)</a:t>
            </a:r>
            <a:endParaRPr lang="en-US" i="1"/>
          </a:p>
        </p:txBody>
      </p:sp>
      <p:grpSp>
        <p:nvGrpSpPr>
          <p:cNvPr id="30" name="Groupe 50">
            <a:extLst>
              <a:ext uri="{FF2B5EF4-FFF2-40B4-BE49-F238E27FC236}">
                <a16:creationId xmlns:a16="http://schemas.microsoft.com/office/drawing/2014/main" id="{4DD29131-9C42-1BFB-D086-8E694D4F1C89}"/>
              </a:ext>
            </a:extLst>
          </p:cNvPr>
          <p:cNvGrpSpPr/>
          <p:nvPr/>
        </p:nvGrpSpPr>
        <p:grpSpPr>
          <a:xfrm>
            <a:off x="5665433" y="6796862"/>
            <a:ext cx="3475615" cy="2691088"/>
            <a:chOff x="344851" y="3959073"/>
            <a:chExt cx="5320709" cy="4093359"/>
          </a:xfrm>
        </p:grpSpPr>
        <p:pic>
          <p:nvPicPr>
            <p:cNvPr id="25" name="Image 51">
              <a:extLst>
                <a:ext uri="{FF2B5EF4-FFF2-40B4-BE49-F238E27FC236}">
                  <a16:creationId xmlns:a16="http://schemas.microsoft.com/office/drawing/2014/main" id="{09DBC730-D639-BBA1-FA2A-DEBC1C222AE8}"/>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26" name="ZoneTexte 52">
              <a:extLst>
                <a:ext uri="{FF2B5EF4-FFF2-40B4-BE49-F238E27FC236}">
                  <a16:creationId xmlns:a16="http://schemas.microsoft.com/office/drawing/2014/main" id="{4C52F072-B8E2-8347-7358-9009FE48BB1D}"/>
                </a:ext>
              </a:extLst>
            </p:cNvPr>
            <p:cNvSpPr txBox="1"/>
            <p:nvPr/>
          </p:nvSpPr>
          <p:spPr>
            <a:xfrm>
              <a:off x="1578466" y="4717888"/>
              <a:ext cx="1118694" cy="351114"/>
            </a:xfrm>
            <a:prstGeom prst="rect">
              <a:avLst/>
            </a:prstGeom>
            <a:noFill/>
          </p:spPr>
          <p:txBody>
            <a:bodyPr wrap="square">
              <a:spAutoFit/>
            </a:bodyPr>
            <a:lstStyle/>
            <a:p>
              <a:pPr algn="ctr"/>
              <a:r>
                <a:rPr lang="fr-FR" sz="800">
                  <a:solidFill>
                    <a:schemeClr val="accent2"/>
                  </a:solidFill>
                  <a:latin typeface="Jost Medium" pitchFamily="2" charset="0"/>
                  <a:ea typeface="Jost Medium" pitchFamily="2" charset="0"/>
                </a:rPr>
                <a:t>Redirection</a:t>
              </a:r>
              <a:r>
                <a:rPr lang="fr-FR" sz="900">
                  <a:latin typeface="Jost Medium" pitchFamily="2" charset="0"/>
                  <a:ea typeface="Jost Medium" pitchFamily="2" charset="0"/>
                </a:rPr>
                <a:t> </a:t>
              </a:r>
            </a:p>
          </p:txBody>
        </p:sp>
        <p:sp>
          <p:nvSpPr>
            <p:cNvPr id="27" name="ZoneTexte 53">
              <a:extLst>
                <a:ext uri="{FF2B5EF4-FFF2-40B4-BE49-F238E27FC236}">
                  <a16:creationId xmlns:a16="http://schemas.microsoft.com/office/drawing/2014/main" id="{B4470411-6419-EE53-1667-E5FF12119749}"/>
                </a:ext>
              </a:extLst>
            </p:cNvPr>
            <p:cNvSpPr txBox="1"/>
            <p:nvPr/>
          </p:nvSpPr>
          <p:spPr>
            <a:xfrm>
              <a:off x="1389923" y="5362915"/>
              <a:ext cx="1535112" cy="514968"/>
            </a:xfrm>
            <a:prstGeom prst="rect">
              <a:avLst/>
            </a:prstGeom>
            <a:noFill/>
          </p:spPr>
          <p:txBody>
            <a:bodyPr wrap="square">
              <a:spAutoFit/>
            </a:bodyPr>
            <a:lstStyle/>
            <a:p>
              <a:pPr algn="ctr"/>
              <a:r>
                <a:rPr lang="fr-FR" sz="800">
                  <a:solidFill>
                    <a:schemeClr val="bg2">
                      <a:lumMod val="50000"/>
                    </a:schemeClr>
                  </a:solidFill>
                  <a:latin typeface="Jost SemiBold" pitchFamily="2" charset="0"/>
                  <a:ea typeface="Jost SemiBold" pitchFamily="2" charset="0"/>
                </a:rPr>
                <a:t>Résilience du territoire</a:t>
              </a:r>
            </a:p>
          </p:txBody>
        </p:sp>
        <p:sp>
          <p:nvSpPr>
            <p:cNvPr id="28" name="ZoneTexte 54">
              <a:extLst>
                <a:ext uri="{FF2B5EF4-FFF2-40B4-BE49-F238E27FC236}">
                  <a16:creationId xmlns:a16="http://schemas.microsoft.com/office/drawing/2014/main" id="{4EE56226-D78C-06D6-2AF0-8D866F33454B}"/>
                </a:ext>
              </a:extLst>
            </p:cNvPr>
            <p:cNvSpPr txBox="1"/>
            <p:nvPr/>
          </p:nvSpPr>
          <p:spPr>
            <a:xfrm>
              <a:off x="1556161" y="6202843"/>
              <a:ext cx="1163307" cy="514968"/>
            </a:xfrm>
            <a:prstGeom prst="rect">
              <a:avLst/>
            </a:prstGeom>
            <a:noFill/>
          </p:spPr>
          <p:txBody>
            <a:bodyPr wrap="square">
              <a:spAutoFit/>
            </a:bodyPr>
            <a:lstStyle/>
            <a:p>
              <a:pPr algn="ctr"/>
              <a:r>
                <a:rPr lang="fr-FR" sz="800">
                  <a:solidFill>
                    <a:schemeClr val="tx2">
                      <a:lumMod val="90000"/>
                      <a:lumOff val="10000"/>
                    </a:schemeClr>
                  </a:solidFill>
                  <a:latin typeface="Jost SemiBold" pitchFamily="2" charset="0"/>
                  <a:ea typeface="Jost SemiBold" pitchFamily="2" charset="0"/>
                </a:rPr>
                <a:t>Bien-être des usagers </a:t>
              </a:r>
            </a:p>
          </p:txBody>
        </p:sp>
        <p:sp>
          <p:nvSpPr>
            <p:cNvPr id="29" name="ZoneTexte 55">
              <a:extLst>
                <a:ext uri="{FF2B5EF4-FFF2-40B4-BE49-F238E27FC236}">
                  <a16:creationId xmlns:a16="http://schemas.microsoft.com/office/drawing/2014/main" id="{55963184-8910-F790-FB70-3F81238F93D4}"/>
                </a:ext>
              </a:extLst>
            </p:cNvPr>
            <p:cNvSpPr txBox="1"/>
            <p:nvPr/>
          </p:nvSpPr>
          <p:spPr>
            <a:xfrm>
              <a:off x="1421673" y="7110573"/>
              <a:ext cx="1471611" cy="514968"/>
            </a:xfrm>
            <a:prstGeom prst="rect">
              <a:avLst/>
            </a:prstGeom>
            <a:noFill/>
          </p:spPr>
          <p:txBody>
            <a:bodyPr wrap="square">
              <a:spAutoFit/>
            </a:bodyPr>
            <a:lstStyle/>
            <a:p>
              <a:pPr algn="ctr"/>
              <a:r>
                <a:rPr lang="fr-FR" sz="800">
                  <a:solidFill>
                    <a:schemeClr val="accent6">
                      <a:lumMod val="75000"/>
                    </a:schemeClr>
                  </a:solidFill>
                  <a:latin typeface="Jost SemiBold" pitchFamily="2" charset="0"/>
                  <a:ea typeface="Jost SemiBold" pitchFamily="2" charset="0"/>
                </a:rPr>
                <a:t>Attractivité économique </a:t>
              </a:r>
            </a:p>
          </p:txBody>
        </p:sp>
      </p:grpSp>
      <p:sp>
        <p:nvSpPr>
          <p:cNvPr id="32" name="Rectangle : coins arrondis 13">
            <a:extLst>
              <a:ext uri="{FF2B5EF4-FFF2-40B4-BE49-F238E27FC236}">
                <a16:creationId xmlns:a16="http://schemas.microsoft.com/office/drawing/2014/main" id="{4DCF5704-1CF7-C462-D930-CA50982C793D}"/>
              </a:ext>
            </a:extLst>
          </p:cNvPr>
          <p:cNvSpPr/>
          <p:nvPr/>
        </p:nvSpPr>
        <p:spPr>
          <a:xfrm>
            <a:off x="673813" y="4550015"/>
            <a:ext cx="3741595" cy="572615"/>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r"/>
            <a:r>
              <a:rPr lang="fr-FR" sz="1400" b="1" dirty="0">
                <a:solidFill>
                  <a:schemeClr val="tx1"/>
                </a:solidFill>
                <a:latin typeface="Jost"/>
                <a:ea typeface="Jost" pitchFamily="2" charset="0"/>
              </a:rPr>
              <a:t> </a:t>
            </a:r>
            <a:r>
              <a:rPr lang="fr-FR" sz="1400" b="1" dirty="0" err="1">
                <a:solidFill>
                  <a:schemeClr val="tx1"/>
                </a:solidFill>
                <a:latin typeface="Jost"/>
                <a:ea typeface="Jost" pitchFamily="2" charset="0"/>
              </a:rPr>
              <a:t>Porteurs.euses</a:t>
            </a:r>
            <a:r>
              <a:rPr lang="fr-FR" sz="1400" b="1" dirty="0">
                <a:solidFill>
                  <a:schemeClr val="tx1"/>
                </a:solidFill>
                <a:latin typeface="Jost"/>
                <a:ea typeface="Jost" pitchFamily="2" charset="0"/>
              </a:rPr>
              <a:t> </a:t>
            </a:r>
            <a:r>
              <a:rPr lang="fr-FR" sz="1400" b="1" dirty="0" err="1">
                <a:solidFill>
                  <a:schemeClr val="tx1"/>
                </a:solidFill>
                <a:latin typeface="Jost"/>
                <a:ea typeface="Jost" pitchFamily="2" charset="0"/>
              </a:rPr>
              <a:t>suggéré.e.s</a:t>
            </a:r>
            <a:r>
              <a:rPr lang="fr-FR" sz="1400" b="1" dirty="0">
                <a:solidFill>
                  <a:schemeClr val="tx1"/>
                </a:solidFill>
                <a:latin typeface="Jost"/>
                <a:ea typeface="Jost" pitchFamily="2" charset="0"/>
              </a:rPr>
              <a:t> de la recommandation</a:t>
            </a:r>
            <a:endParaRPr lang="en-US" dirty="0">
              <a:solidFill>
                <a:schemeClr val="tx1"/>
              </a:solidFill>
            </a:endParaRPr>
          </a:p>
        </p:txBody>
      </p:sp>
      <p:sp>
        <p:nvSpPr>
          <p:cNvPr id="42" name="Rectangle : coins arrondis 16">
            <a:extLst>
              <a:ext uri="{FF2B5EF4-FFF2-40B4-BE49-F238E27FC236}">
                <a16:creationId xmlns:a16="http://schemas.microsoft.com/office/drawing/2014/main" id="{6C33257E-64EC-4C9D-16C2-9D85FD0E39FF}"/>
              </a:ext>
            </a:extLst>
          </p:cNvPr>
          <p:cNvSpPr/>
          <p:nvPr/>
        </p:nvSpPr>
        <p:spPr>
          <a:xfrm>
            <a:off x="678946" y="5329315"/>
            <a:ext cx="3742330" cy="461169"/>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r"/>
            <a:r>
              <a:rPr lang="fr-FR" sz="1400" b="1">
                <a:solidFill>
                  <a:schemeClr val="tx1"/>
                </a:solidFill>
                <a:latin typeface="Jost"/>
                <a:ea typeface="Jost" pitchFamily="2" charset="0"/>
              </a:rPr>
              <a:t> Cibles principales de la recommandation</a:t>
            </a:r>
            <a:endParaRPr lang="en-US" sz="1400">
              <a:solidFill>
                <a:schemeClr val="tx1"/>
              </a:solidFill>
              <a:latin typeface="Jost"/>
              <a:ea typeface="Jost" pitchFamily="2" charset="0"/>
            </a:endParaRPr>
          </a:p>
        </p:txBody>
      </p:sp>
      <p:pic>
        <p:nvPicPr>
          <p:cNvPr id="44" name="Graphique 20">
            <a:extLst>
              <a:ext uri="{FF2B5EF4-FFF2-40B4-BE49-F238E27FC236}">
                <a16:creationId xmlns:a16="http://schemas.microsoft.com/office/drawing/2014/main" id="{D95A0411-532D-881C-CB03-5CE2D219AAB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0925" y="4637434"/>
            <a:ext cx="396598" cy="396598"/>
          </a:xfrm>
          <a:prstGeom prst="rect">
            <a:avLst/>
          </a:prstGeom>
        </p:spPr>
      </p:pic>
      <p:pic>
        <p:nvPicPr>
          <p:cNvPr id="46" name="Graphique 24">
            <a:extLst>
              <a:ext uri="{FF2B5EF4-FFF2-40B4-BE49-F238E27FC236}">
                <a16:creationId xmlns:a16="http://schemas.microsoft.com/office/drawing/2014/main" id="{F76FB896-5918-CF65-431C-B99A8470E99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31309" y="5330950"/>
            <a:ext cx="352542" cy="352542"/>
          </a:xfrm>
          <a:prstGeom prst="rect">
            <a:avLst/>
          </a:prstGeom>
        </p:spPr>
      </p:pic>
      <p:sp>
        <p:nvSpPr>
          <p:cNvPr id="48" name="Flèche : bas 31">
            <a:extLst>
              <a:ext uri="{FF2B5EF4-FFF2-40B4-BE49-F238E27FC236}">
                <a16:creationId xmlns:a16="http://schemas.microsoft.com/office/drawing/2014/main" id="{0E79C0E2-3506-8A15-D091-D49EE3059648}"/>
              </a:ext>
            </a:extLst>
          </p:cNvPr>
          <p:cNvSpPr/>
          <p:nvPr/>
        </p:nvSpPr>
        <p:spPr>
          <a:xfrm>
            <a:off x="1139787" y="6177413"/>
            <a:ext cx="245225" cy="614931"/>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93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75412D6-15AE-B323-3CD1-98713B2EB7CB}"/>
              </a:ext>
            </a:extLst>
          </p:cNvPr>
          <p:cNvSpPr/>
          <p:nvPr/>
        </p:nvSpPr>
        <p:spPr>
          <a:xfrm>
            <a:off x="304792" y="3952875"/>
            <a:ext cx="3848947" cy="1592448"/>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600" b="1">
                <a:solidFill>
                  <a:schemeClr val="tx1"/>
                </a:solidFill>
                <a:latin typeface="Jost"/>
                <a:ea typeface="Jost" pitchFamily="2" charset="0"/>
              </a:rPr>
              <a:t>Mesure portée par: </a:t>
            </a:r>
          </a:p>
          <a:p>
            <a:pPr marL="285750" indent="-285750">
              <a:buFont typeface="Arial" panose="020B0604020202020204" pitchFamily="34" charset="0"/>
              <a:buChar char="•"/>
            </a:pPr>
            <a:r>
              <a:rPr lang="fr-FR" sz="1600">
                <a:solidFill>
                  <a:schemeClr val="tx1"/>
                </a:solidFill>
                <a:latin typeface="Jost"/>
                <a:ea typeface="Jost" pitchFamily="2" charset="0"/>
              </a:rPr>
              <a:t>Ministères (Économie, Agriculture, Transition Ecologique, Numérique)</a:t>
            </a:r>
          </a:p>
        </p:txBody>
      </p:sp>
      <p:sp>
        <p:nvSpPr>
          <p:cNvPr id="3" name="ZoneTexte 2">
            <a:extLst>
              <a:ext uri="{FF2B5EF4-FFF2-40B4-BE49-F238E27FC236}">
                <a16:creationId xmlns:a16="http://schemas.microsoft.com/office/drawing/2014/main" id="{A4B5E161-A324-14C6-2859-BE0B4073BCC0}"/>
              </a:ext>
            </a:extLst>
          </p:cNvPr>
          <p:cNvSpPr txBox="1"/>
          <p:nvPr/>
        </p:nvSpPr>
        <p:spPr>
          <a:xfrm>
            <a:off x="307291" y="1730933"/>
            <a:ext cx="4601259" cy="2062103"/>
          </a:xfrm>
          <a:prstGeom prst="rect">
            <a:avLst/>
          </a:prstGeom>
          <a:noFill/>
        </p:spPr>
        <p:txBody>
          <a:bodyPr wrap="square" lIns="91440" tIns="45720" rIns="91440" bIns="45720" anchor="t">
            <a:spAutoFit/>
          </a:bodyPr>
          <a:lstStyle/>
          <a:p>
            <a:pPr algn="just"/>
            <a:r>
              <a:rPr lang="fr-FR" sz="1600" i="1">
                <a:solidFill>
                  <a:schemeClr val="bg2">
                    <a:lumMod val="50000"/>
                  </a:schemeClr>
                </a:solidFill>
                <a:effectLst/>
                <a:latin typeface="Jost"/>
                <a:ea typeface="Jost" pitchFamily="2" charset="77"/>
              </a:rPr>
              <a:t>	</a:t>
            </a:r>
            <a:r>
              <a:rPr lang="fr-FR" sz="1600" i="1">
                <a:solidFill>
                  <a:schemeClr val="bg2">
                    <a:lumMod val="50000"/>
                  </a:schemeClr>
                </a:solidFill>
                <a:latin typeface="Jost Light"/>
                <a:ea typeface="Jost Light" pitchFamily="2" charset="0"/>
              </a:rPr>
              <a:t>Face à la montée des préoccupations 	autour 	de la qualité, de la traçabilité et de l’impact environnemental majeur des produits, les enseignes doivent répondre en fournissant des informations claires, accessibles et vérifiables sur leurs activités. Disposer de ces données permettrait à des usagers divers de s’en emparer afin d’orienter les choix des consommateurs et des collectivités.</a:t>
            </a:r>
          </a:p>
        </p:txBody>
      </p:sp>
      <p:pic>
        <p:nvPicPr>
          <p:cNvPr id="5" name="Image 4" descr="Une image contenant noir, obscurité&#10;&#10;Description générée automatiquement">
            <a:extLst>
              <a:ext uri="{FF2B5EF4-FFF2-40B4-BE49-F238E27FC236}">
                <a16:creationId xmlns:a16="http://schemas.microsoft.com/office/drawing/2014/main" id="{1979F75B-C99A-BB89-0AFE-09EFE9233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3639" y="451909"/>
            <a:ext cx="720223" cy="531160"/>
          </a:xfrm>
          <a:prstGeom prst="rect">
            <a:avLst/>
          </a:prstGeom>
          <a:noFill/>
          <a:ln cap="flat">
            <a:noFill/>
          </a:ln>
        </p:spPr>
      </p:pic>
      <p:pic>
        <p:nvPicPr>
          <p:cNvPr id="6" name="Image 5">
            <a:extLst>
              <a:ext uri="{FF2B5EF4-FFF2-40B4-BE49-F238E27FC236}">
                <a16:creationId xmlns:a16="http://schemas.microsoft.com/office/drawing/2014/main" id="{50EEE645-FC58-6ADD-9C6E-FD252823642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73501" y="437350"/>
            <a:ext cx="1214935" cy="537375"/>
          </a:xfrm>
          <a:prstGeom prst="rect">
            <a:avLst/>
          </a:prstGeom>
        </p:spPr>
      </p:pic>
      <p:sp>
        <p:nvSpPr>
          <p:cNvPr id="8" name="Rectangle 7">
            <a:extLst>
              <a:ext uri="{FF2B5EF4-FFF2-40B4-BE49-F238E27FC236}">
                <a16:creationId xmlns:a16="http://schemas.microsoft.com/office/drawing/2014/main" id="{EB58AE5F-8F61-2580-729D-2FE8F7196B74}"/>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700EDD03-024D-ABE0-37A6-5B1577C71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9320" y="3702051"/>
            <a:ext cx="321011" cy="321011"/>
          </a:xfrm>
          <a:prstGeom prst="rect">
            <a:avLst/>
          </a:prstGeom>
        </p:spPr>
      </p:pic>
      <p:sp>
        <p:nvSpPr>
          <p:cNvPr id="22" name="ZoneTexte 21">
            <a:extLst>
              <a:ext uri="{FF2B5EF4-FFF2-40B4-BE49-F238E27FC236}">
                <a16:creationId xmlns:a16="http://schemas.microsoft.com/office/drawing/2014/main" id="{2B8CFDFA-0ED9-6CF9-D7F8-77BA9D08CDDE}"/>
              </a:ext>
            </a:extLst>
          </p:cNvPr>
          <p:cNvSpPr txBox="1"/>
          <p:nvPr/>
        </p:nvSpPr>
        <p:spPr>
          <a:xfrm>
            <a:off x="5001077" y="3701646"/>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0F850EEC-071C-8442-26A2-896AA125E338}"/>
              </a:ext>
            </a:extLst>
          </p:cNvPr>
          <p:cNvSpPr txBox="1"/>
          <p:nvPr/>
        </p:nvSpPr>
        <p:spPr>
          <a:xfrm>
            <a:off x="727133" y="7852886"/>
            <a:ext cx="3171149"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pic>
        <p:nvPicPr>
          <p:cNvPr id="28" name="Graphique 27">
            <a:extLst>
              <a:ext uri="{FF2B5EF4-FFF2-40B4-BE49-F238E27FC236}">
                <a16:creationId xmlns:a16="http://schemas.microsoft.com/office/drawing/2014/main" id="{15BE349B-97C8-A150-3FE8-BE28350525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9392" y="7819247"/>
            <a:ext cx="412682" cy="405973"/>
          </a:xfrm>
          <a:prstGeom prst="rect">
            <a:avLst/>
          </a:prstGeom>
        </p:spPr>
      </p:pic>
      <p:sp>
        <p:nvSpPr>
          <p:cNvPr id="17" name="Rectangle : coins arrondis 16">
            <a:extLst>
              <a:ext uri="{FF2B5EF4-FFF2-40B4-BE49-F238E27FC236}">
                <a16:creationId xmlns:a16="http://schemas.microsoft.com/office/drawing/2014/main" id="{B5B80A51-DDD4-9983-52E2-536087138AAE}"/>
              </a:ext>
            </a:extLst>
          </p:cNvPr>
          <p:cNvSpPr/>
          <p:nvPr/>
        </p:nvSpPr>
        <p:spPr>
          <a:xfrm>
            <a:off x="303218" y="5866070"/>
            <a:ext cx="3849681" cy="1521259"/>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600" b="1">
                <a:solidFill>
                  <a:schemeClr val="tx1"/>
                </a:solidFill>
                <a:latin typeface="Jost"/>
                <a:ea typeface="Jost" pitchFamily="2" charset="0"/>
              </a:rPr>
              <a:t>Mesure à destination :</a:t>
            </a:r>
            <a:endParaRPr lang="fr-FR" sz="1600">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Collectivités territoriales </a:t>
            </a:r>
          </a:p>
          <a:p>
            <a:pPr marL="285750" indent="-285750">
              <a:buFont typeface="Arial" panose="020B0604020202020204" pitchFamily="34" charset="0"/>
              <a:buChar char="•"/>
            </a:pPr>
            <a:r>
              <a:rPr lang="fr-FR" sz="1600">
                <a:solidFill>
                  <a:schemeClr val="tx1"/>
                </a:solidFill>
                <a:latin typeface="Jost"/>
                <a:ea typeface="Jost" pitchFamily="2" charset="0"/>
              </a:rPr>
              <a:t>Consommateurs</a:t>
            </a:r>
          </a:p>
          <a:p>
            <a:pPr marL="285750" indent="-285750">
              <a:buFont typeface="Arial" panose="020B0604020202020204" pitchFamily="34" charset="0"/>
              <a:buChar char="•"/>
            </a:pPr>
            <a:r>
              <a:rPr lang="fr-FR" sz="1600">
                <a:solidFill>
                  <a:schemeClr val="tx1"/>
                </a:solidFill>
                <a:latin typeface="Jost"/>
                <a:ea typeface="Jost" pitchFamily="2" charset="0"/>
              </a:rPr>
              <a:t>Experts des territoires et de la donnée</a:t>
            </a:r>
          </a:p>
        </p:txBody>
      </p:sp>
      <p:pic>
        <p:nvPicPr>
          <p:cNvPr id="21" name="Graphique 20">
            <a:extLst>
              <a:ext uri="{FF2B5EF4-FFF2-40B4-BE49-F238E27FC236}">
                <a16:creationId xmlns:a16="http://schemas.microsoft.com/office/drawing/2014/main" id="{503CB57D-5BC4-B37E-A661-D9393949A4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966" y="4174483"/>
            <a:ext cx="396598" cy="396598"/>
          </a:xfrm>
          <a:prstGeom prst="rect">
            <a:avLst/>
          </a:prstGeom>
        </p:spPr>
      </p:pic>
      <p:pic>
        <p:nvPicPr>
          <p:cNvPr id="25" name="Graphique 24">
            <a:extLst>
              <a:ext uri="{FF2B5EF4-FFF2-40B4-BE49-F238E27FC236}">
                <a16:creationId xmlns:a16="http://schemas.microsoft.com/office/drawing/2014/main" id="{5335680B-1577-98DF-8E52-8C2146C710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5966" y="5934799"/>
            <a:ext cx="352542" cy="352542"/>
          </a:xfrm>
          <a:prstGeom prst="rect">
            <a:avLst/>
          </a:prstGeom>
        </p:spPr>
      </p:pic>
      <p:sp>
        <p:nvSpPr>
          <p:cNvPr id="37" name="Rectangle : coins arrondis 36">
            <a:extLst>
              <a:ext uri="{FF2B5EF4-FFF2-40B4-BE49-F238E27FC236}">
                <a16:creationId xmlns:a16="http://schemas.microsoft.com/office/drawing/2014/main" id="{CA4D749C-4F80-91B4-35A9-B7E5C82C079E}"/>
              </a:ext>
            </a:extLst>
          </p:cNvPr>
          <p:cNvSpPr/>
          <p:nvPr/>
        </p:nvSpPr>
        <p:spPr>
          <a:xfrm>
            <a:off x="5650631" y="1722522"/>
            <a:ext cx="3650532" cy="538078"/>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5A9B8777-9848-0593-C980-19751C93ECF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96683" y="425308"/>
            <a:ext cx="851202" cy="579049"/>
          </a:xfrm>
          <a:prstGeom prst="rect">
            <a:avLst/>
          </a:prstGeom>
        </p:spPr>
      </p:pic>
      <p:pic>
        <p:nvPicPr>
          <p:cNvPr id="36" name="Graphique 35">
            <a:extLst>
              <a:ext uri="{FF2B5EF4-FFF2-40B4-BE49-F238E27FC236}">
                <a16:creationId xmlns:a16="http://schemas.microsoft.com/office/drawing/2014/main" id="{1B38B371-D4F4-4E37-FABD-9273967B42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41785" y="1616838"/>
            <a:ext cx="817692" cy="817692"/>
          </a:xfrm>
          <a:prstGeom prst="rect">
            <a:avLst/>
          </a:prstGeom>
        </p:spPr>
      </p:pic>
      <p:sp>
        <p:nvSpPr>
          <p:cNvPr id="40" name="Rectangle : coins arrondis 39">
            <a:extLst>
              <a:ext uri="{FF2B5EF4-FFF2-40B4-BE49-F238E27FC236}">
                <a16:creationId xmlns:a16="http://schemas.microsoft.com/office/drawing/2014/main" id="{523F65A1-D1E9-8D13-7AEE-97C177E6784B}"/>
              </a:ext>
            </a:extLst>
          </p:cNvPr>
          <p:cNvSpPr/>
          <p:nvPr/>
        </p:nvSpPr>
        <p:spPr>
          <a:xfrm>
            <a:off x="4800600" y="8060969"/>
            <a:ext cx="4500563" cy="4288721"/>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fr-FR" b="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Magasin Score </a:t>
            </a:r>
            <a:r>
              <a:rPr lang="fr-FR">
                <a:solidFill>
                  <a:schemeClr val="tx1"/>
                </a:solidFill>
                <a:latin typeface="Jost"/>
                <a:ea typeface="Jost" pitchFamily="2" charset="0"/>
              </a:rPr>
              <a:t>– </a:t>
            </a:r>
            <a:r>
              <a:rPr lang="fr-FR" sz="1200" i="1">
                <a:solidFill>
                  <a:schemeClr val="tx1"/>
                </a:solidFill>
                <a:latin typeface="Jost"/>
                <a:ea typeface="Jost" pitchFamily="2" charset="0"/>
              </a:rPr>
              <a:t>Proposition d’outil d’évaluation des enseigne (agence </a:t>
            </a:r>
            <a:r>
              <a:rPr lang="fr-FR" sz="1200" i="1" err="1">
                <a:solidFill>
                  <a:schemeClr val="tx1"/>
                </a:solidFill>
                <a:latin typeface="Jost"/>
                <a:ea typeface="Jost" pitchFamily="2" charset="0"/>
              </a:rPr>
              <a:t>tc</a:t>
            </a:r>
            <a:r>
              <a:rPr lang="fr-FR" sz="1200" i="1">
                <a:solidFill>
                  <a:schemeClr val="tx1"/>
                </a:solidFill>
                <a:latin typeface="Jost"/>
                <a:ea typeface="Jost" pitchFamily="2" charset="0"/>
              </a:rPr>
              <a:t>.)</a:t>
            </a:r>
          </a:p>
          <a:p>
            <a:pPr marL="285750" indent="-285750" algn="just">
              <a:buFont typeface="Arial" panose="020B0604020202020204" pitchFamily="34" charset="0"/>
              <a:buChar char="•"/>
            </a:pPr>
            <a:endParaRPr lang="fr-FR" sz="1400" i="1">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Directive CSRD</a:t>
            </a:r>
            <a:r>
              <a:rPr lang="fr-FR" sz="1200" i="1">
                <a:solidFill>
                  <a:schemeClr val="tx1"/>
                </a:solidFill>
                <a:latin typeface="Jost"/>
                <a:ea typeface="Jost" pitchFamily="2" charset="0"/>
              </a:rPr>
              <a:t>I- Informations Obligatoires</a:t>
            </a:r>
            <a:r>
              <a:rPr lang="fr-FR" sz="1200" i="1">
                <a:solidFill>
                  <a:schemeClr val="tx1"/>
                </a:solidFill>
                <a:latin typeface="Jost"/>
              </a:rPr>
              <a:t> en matière de durabilité des grandes entreprises</a:t>
            </a:r>
          </a:p>
          <a:p>
            <a:pPr algn="just"/>
            <a:endParaRPr lang="fr-FR">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b="1">
                <a:solidFill>
                  <a:schemeClr val="tx1"/>
                </a:solidFill>
                <a:latin typeface="Jost"/>
                <a:hlinkClick r:id="rId17">
                  <a:extLst>
                    <a:ext uri="{A12FA001-AC4F-418D-AE19-62706E023703}">
                      <ahyp:hlinkClr xmlns:ahyp="http://schemas.microsoft.com/office/drawing/2018/hyperlinkcolor" val="tx"/>
                    </a:ext>
                  </a:extLst>
                </a:hlinkClick>
              </a:rPr>
              <a:t>Affichage environnemental</a:t>
            </a:r>
            <a:r>
              <a:rPr lang="fr-FR" sz="1200">
                <a:solidFill>
                  <a:schemeClr val="tx1"/>
                </a:solidFill>
                <a:latin typeface="Jost"/>
              </a:rPr>
              <a:t> - </a:t>
            </a:r>
            <a:r>
              <a:rPr lang="fr-FR" sz="1200" i="1">
                <a:solidFill>
                  <a:schemeClr val="tx1"/>
                </a:solidFill>
                <a:latin typeface="Jost Light"/>
                <a:ea typeface="+mn-lt"/>
                <a:cs typeface="+mn-lt"/>
              </a:rPr>
              <a:t>en cours de déploiement, porté par le MTE et l'ADEME, qui permet de renseigner sur l'impact </a:t>
            </a:r>
            <a:r>
              <a:rPr lang="fr-FR" sz="1200" i="1" err="1">
                <a:solidFill>
                  <a:schemeClr val="tx1"/>
                </a:solidFill>
                <a:latin typeface="Jost Light"/>
                <a:ea typeface="+mn-lt"/>
                <a:cs typeface="+mn-lt"/>
              </a:rPr>
              <a:t>enviro</a:t>
            </a:r>
            <a:r>
              <a:rPr lang="fr-FR" sz="1200" i="1">
                <a:solidFill>
                  <a:schemeClr val="tx1"/>
                </a:solidFill>
                <a:latin typeface="Jost Light"/>
                <a:ea typeface="+mn-lt"/>
                <a:cs typeface="+mn-lt"/>
              </a:rPr>
              <a:t> des produits</a:t>
            </a:r>
            <a:endParaRPr lang="fr-FR" sz="1200" i="1">
              <a:solidFill>
                <a:schemeClr val="tx1"/>
              </a:solidFill>
              <a:latin typeface="Jost Light"/>
            </a:endParaRPr>
          </a:p>
          <a:p>
            <a:pPr marL="285750" indent="-285750" algn="just">
              <a:buFont typeface="Arial" panose="020B0604020202020204" pitchFamily="34" charset="0"/>
              <a:buChar char="•"/>
            </a:pPr>
            <a:endParaRPr lang="fr-FR">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b="1">
                <a:solidFill>
                  <a:schemeClr val="tx1"/>
                </a:solidFill>
                <a:latin typeface="Jost"/>
                <a:ea typeface="Jost" pitchFamily="2" charset="0"/>
                <a:hlinkClick r:id="rId18">
                  <a:extLst>
                    <a:ext uri="{A12FA001-AC4F-418D-AE19-62706E023703}">
                      <ahyp:hlinkClr xmlns:ahyp="http://schemas.microsoft.com/office/drawing/2018/hyperlinkcolor" val="tx"/>
                    </a:ext>
                  </a:extLst>
                </a:hlinkClick>
              </a:rPr>
              <a:t>RSE</a:t>
            </a:r>
            <a:r>
              <a:rPr lang="fr-FR" b="1">
                <a:solidFill>
                  <a:schemeClr val="tx1"/>
                </a:solidFill>
                <a:latin typeface="Jost"/>
                <a:ea typeface="Jost" pitchFamily="2" charset="0"/>
              </a:rPr>
              <a:t>/</a:t>
            </a:r>
            <a:r>
              <a:rPr lang="fr-FR" b="1">
                <a:solidFill>
                  <a:schemeClr val="tx1"/>
                </a:solidFill>
                <a:latin typeface="Jost"/>
                <a:ea typeface="Jost" pitchFamily="2" charset="0"/>
                <a:hlinkClick r:id="rId19">
                  <a:extLst>
                    <a:ext uri="{A12FA001-AC4F-418D-AE19-62706E023703}">
                      <ahyp:hlinkClr xmlns:ahyp="http://schemas.microsoft.com/office/drawing/2018/hyperlinkcolor" val="tx"/>
                    </a:ext>
                  </a:extLst>
                </a:hlinkClick>
              </a:rPr>
              <a:t>RTE</a:t>
            </a:r>
            <a:r>
              <a:rPr lang="fr-FR">
                <a:solidFill>
                  <a:schemeClr val="tx1"/>
                </a:solidFill>
                <a:latin typeface="Jost"/>
              </a:rPr>
              <a:t> -</a:t>
            </a:r>
            <a:r>
              <a:rPr lang="fr-FR" sz="1200" i="1">
                <a:solidFill>
                  <a:schemeClr val="tx1"/>
                </a:solidFill>
                <a:latin typeface="Jost"/>
              </a:rPr>
              <a:t>Livre blanc sur la Responsabilité Sociétale ou territoriale des Entreprises (CRESS NA)</a:t>
            </a:r>
          </a:p>
          <a:p>
            <a:pPr algn="just"/>
            <a:endParaRPr lang="fr-FR">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b="1">
                <a:solidFill>
                  <a:schemeClr val="tx1"/>
                </a:solidFill>
                <a:latin typeface="Jost"/>
                <a:ea typeface="Jost" pitchFamily="2" charset="0"/>
                <a:hlinkClick r:id="rId20">
                  <a:extLst>
                    <a:ext uri="{A12FA001-AC4F-418D-AE19-62706E023703}">
                      <ahyp:hlinkClr xmlns:ahyp="http://schemas.microsoft.com/office/drawing/2018/hyperlinkcolor" val="tx"/>
                    </a:ext>
                  </a:extLst>
                </a:hlinkClick>
              </a:rPr>
              <a:t>Transition écologique de la grande distribution alimentaire </a:t>
            </a:r>
            <a:r>
              <a:rPr lang="fr-FR" b="1" i="1">
                <a:solidFill>
                  <a:schemeClr val="tx1"/>
                </a:solidFill>
                <a:latin typeface="Jost"/>
                <a:ea typeface="Jost" pitchFamily="2" charset="0"/>
              </a:rPr>
              <a:t>:</a:t>
            </a:r>
            <a:r>
              <a:rPr lang="fr-FR">
                <a:solidFill>
                  <a:schemeClr val="tx1"/>
                </a:solidFill>
                <a:latin typeface="Jost"/>
                <a:ea typeface="Jost" pitchFamily="2" charset="0"/>
              </a:rPr>
              <a:t>E</a:t>
            </a:r>
            <a:r>
              <a:rPr lang="fr-FR" sz="1200">
                <a:solidFill>
                  <a:schemeClr val="tx1"/>
                </a:solidFill>
                <a:latin typeface="Jost"/>
                <a:ea typeface="Jost" pitchFamily="2" charset="0"/>
              </a:rPr>
              <a:t>valuation de 8 enseignes par le Réseau Action climat, 2025 (RAC)</a:t>
            </a:r>
          </a:p>
        </p:txBody>
      </p:sp>
      <p:sp>
        <p:nvSpPr>
          <p:cNvPr id="41" name="ZoneTexte 40">
            <a:extLst>
              <a:ext uri="{FF2B5EF4-FFF2-40B4-BE49-F238E27FC236}">
                <a16:creationId xmlns:a16="http://schemas.microsoft.com/office/drawing/2014/main" id="{0770E601-B6C3-FD8D-ACEC-2336926A7A0B}"/>
              </a:ext>
            </a:extLst>
          </p:cNvPr>
          <p:cNvSpPr txBox="1"/>
          <p:nvPr/>
        </p:nvSpPr>
        <p:spPr>
          <a:xfrm>
            <a:off x="5146134" y="7665037"/>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F6ADD91E-7705-3DF3-9E1F-9ACC112EAD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95665" y="7665449"/>
            <a:ext cx="353503" cy="353503"/>
          </a:xfrm>
          <a:prstGeom prst="rect">
            <a:avLst/>
          </a:prstGeom>
        </p:spPr>
      </p:pic>
      <p:sp>
        <p:nvSpPr>
          <p:cNvPr id="4" name="ZoneTexte 3">
            <a:extLst>
              <a:ext uri="{FF2B5EF4-FFF2-40B4-BE49-F238E27FC236}">
                <a16:creationId xmlns:a16="http://schemas.microsoft.com/office/drawing/2014/main" id="{0FD3FFB7-0731-A16D-BC26-A6B3A89F78CE}"/>
              </a:ext>
            </a:extLst>
          </p:cNvPr>
          <p:cNvSpPr txBox="1"/>
          <p:nvPr/>
        </p:nvSpPr>
        <p:spPr>
          <a:xfrm>
            <a:off x="304271" y="159568"/>
            <a:ext cx="5177473"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endParaRPr lang="fr-FR" sz="1600" b="1">
              <a:latin typeface="Jost" pitchFamily="2" charset="0"/>
              <a:ea typeface="Jost" pitchFamily="2" charset="0"/>
            </a:endParaRPr>
          </a:p>
          <a:p>
            <a:r>
              <a:rPr lang="fr-FR" sz="2800" b="1">
                <a:solidFill>
                  <a:schemeClr val="tx2">
                    <a:lumMod val="75000"/>
                    <a:lumOff val="25000"/>
                  </a:schemeClr>
                </a:solidFill>
                <a:latin typeface="Jost" pitchFamily="2" charset="77"/>
                <a:ea typeface="Jost" pitchFamily="2" charset="77"/>
              </a:rPr>
              <a:t>2. 6. </a:t>
            </a:r>
            <a:r>
              <a:rPr lang="fr-FR" sz="2800">
                <a:solidFill>
                  <a:schemeClr val="tx2">
                    <a:lumMod val="75000"/>
                    <a:lumOff val="25000"/>
                  </a:schemeClr>
                </a:solidFill>
                <a:latin typeface="Jost" pitchFamily="2" charset="77"/>
                <a:ea typeface="Jost" pitchFamily="2" charset="77"/>
              </a:rPr>
              <a:t>Rendre les données de la Grande Distribution accessibles</a:t>
            </a:r>
          </a:p>
        </p:txBody>
      </p:sp>
      <p:pic>
        <p:nvPicPr>
          <p:cNvPr id="7" name="Graphique 6">
            <a:extLst>
              <a:ext uri="{FF2B5EF4-FFF2-40B4-BE49-F238E27FC236}">
                <a16:creationId xmlns:a16="http://schemas.microsoft.com/office/drawing/2014/main" id="{7741F5BA-6D68-C9BC-32C7-C910AC01EB32}"/>
              </a:ext>
            </a:extLst>
          </p:cNvPr>
          <p:cNvPicPr>
            <a:picLocks noChangeAspect="1"/>
          </p:cNvPicPr>
          <p:nvPr/>
        </p:nvPicPr>
        <p:blipFill>
          <a:blip r:embed="rId23">
            <a:extLst>
              <a:ext uri="{96DAC541-7B7A-43D3-8B79-37D633B846F1}">
                <asvg:svgBlip xmlns:asvg="http://schemas.microsoft.com/office/drawing/2016/SVG/main" r:embed="rId24"/>
              </a:ext>
            </a:extLst>
          </a:blip>
          <a:srcRect l="6872" r="12399" b="5669"/>
          <a:stretch>
            <a:fillRect/>
          </a:stretch>
        </p:blipFill>
        <p:spPr>
          <a:xfrm>
            <a:off x="8760845" y="1602014"/>
            <a:ext cx="385763" cy="637542"/>
          </a:xfrm>
          <a:prstGeom prst="rect">
            <a:avLst/>
          </a:prstGeom>
        </p:spPr>
      </p:pic>
      <p:sp>
        <p:nvSpPr>
          <p:cNvPr id="13" name="Rounded Rectangle 2">
            <a:extLst>
              <a:ext uri="{FF2B5EF4-FFF2-40B4-BE49-F238E27FC236}">
                <a16:creationId xmlns:a16="http://schemas.microsoft.com/office/drawing/2014/main" id="{7F8FA7C5-0CAC-DDF3-3A03-F987028EA166}"/>
              </a:ext>
            </a:extLst>
          </p:cNvPr>
          <p:cNvSpPr/>
          <p:nvPr/>
        </p:nvSpPr>
        <p:spPr>
          <a:xfrm>
            <a:off x="4660908" y="4495877"/>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15" name="Rounded Rectangle 4">
            <a:extLst>
              <a:ext uri="{FF2B5EF4-FFF2-40B4-BE49-F238E27FC236}">
                <a16:creationId xmlns:a16="http://schemas.microsoft.com/office/drawing/2014/main" id="{379DFB72-72A1-F236-EDDE-66BED23B9FFA}"/>
              </a:ext>
            </a:extLst>
          </p:cNvPr>
          <p:cNvSpPr/>
          <p:nvPr/>
        </p:nvSpPr>
        <p:spPr>
          <a:xfrm>
            <a:off x="4555605" y="4364557"/>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24" name="Rounded Rectangle 6">
            <a:extLst>
              <a:ext uri="{FF2B5EF4-FFF2-40B4-BE49-F238E27FC236}">
                <a16:creationId xmlns:a16="http://schemas.microsoft.com/office/drawing/2014/main" id="{27881E65-C2DE-C14C-1113-AABE903F8506}"/>
              </a:ext>
            </a:extLst>
          </p:cNvPr>
          <p:cNvSpPr/>
          <p:nvPr/>
        </p:nvSpPr>
        <p:spPr>
          <a:xfrm>
            <a:off x="6280158" y="4495877"/>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27" name="Rounded Rectangle 8">
            <a:extLst>
              <a:ext uri="{FF2B5EF4-FFF2-40B4-BE49-F238E27FC236}">
                <a16:creationId xmlns:a16="http://schemas.microsoft.com/office/drawing/2014/main" id="{3D998881-F698-CABA-A06C-B8FE45007FB0}"/>
              </a:ext>
            </a:extLst>
          </p:cNvPr>
          <p:cNvSpPr/>
          <p:nvPr/>
        </p:nvSpPr>
        <p:spPr>
          <a:xfrm>
            <a:off x="6162683" y="4366078"/>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31" name="Rounded Rectangle 10">
            <a:extLst>
              <a:ext uri="{FF2B5EF4-FFF2-40B4-BE49-F238E27FC236}">
                <a16:creationId xmlns:a16="http://schemas.microsoft.com/office/drawing/2014/main" id="{625457D2-7B58-0BE1-CDD8-D25B106AA993}"/>
              </a:ext>
            </a:extLst>
          </p:cNvPr>
          <p:cNvSpPr/>
          <p:nvPr/>
        </p:nvSpPr>
        <p:spPr>
          <a:xfrm>
            <a:off x="7861308" y="4495877"/>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34" name="Rounded Rectangle 12">
            <a:extLst>
              <a:ext uri="{FF2B5EF4-FFF2-40B4-BE49-F238E27FC236}">
                <a16:creationId xmlns:a16="http://schemas.microsoft.com/office/drawing/2014/main" id="{E93FE3BA-EEB3-2259-9FB8-F63AA767AB4E}"/>
              </a:ext>
            </a:extLst>
          </p:cNvPr>
          <p:cNvSpPr/>
          <p:nvPr/>
        </p:nvSpPr>
        <p:spPr>
          <a:xfrm>
            <a:off x="7762883" y="4366078"/>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sp>
        <p:nvSpPr>
          <p:cNvPr id="35" name="TextBox 13">
            <a:extLst>
              <a:ext uri="{FF2B5EF4-FFF2-40B4-BE49-F238E27FC236}">
                <a16:creationId xmlns:a16="http://schemas.microsoft.com/office/drawing/2014/main" id="{39A3DBC6-D219-6693-64DA-7B0D8F9BC004}"/>
              </a:ext>
            </a:extLst>
          </p:cNvPr>
          <p:cNvSpPr txBox="1"/>
          <p:nvPr/>
        </p:nvSpPr>
        <p:spPr>
          <a:xfrm>
            <a:off x="4703771" y="6538522"/>
            <a:ext cx="1301750" cy="692497"/>
          </a:xfrm>
          <a:prstGeom prst="rect">
            <a:avLst/>
          </a:prstGeom>
          <a:noFill/>
          <a:ln>
            <a:noFill/>
          </a:ln>
        </p:spPr>
        <p:txBody>
          <a:bodyPr wrap="square" lIns="0" tIns="0" rIns="0" bIns="0" anchor="t">
            <a:spAutoFit/>
          </a:bodyPr>
          <a:lstStyle/>
          <a:p>
            <a:pPr algn="ctr"/>
            <a:r>
              <a:rPr lang="fr-FR" sz="1500" b="1">
                <a:solidFill>
                  <a:srgbClr val="E0CB15"/>
                </a:solidFill>
                <a:latin typeface="Roboto"/>
              </a:rPr>
              <a:t>Comprendre l’impact de la marchandise</a:t>
            </a:r>
            <a:endParaRPr sz="1500" b="1">
              <a:solidFill>
                <a:srgbClr val="E0CB15"/>
              </a:solidFill>
              <a:latin typeface="Roboto"/>
            </a:endParaRPr>
          </a:p>
        </p:txBody>
      </p:sp>
      <p:sp>
        <p:nvSpPr>
          <p:cNvPr id="38" name="TextBox 14">
            <a:extLst>
              <a:ext uri="{FF2B5EF4-FFF2-40B4-BE49-F238E27FC236}">
                <a16:creationId xmlns:a16="http://schemas.microsoft.com/office/drawing/2014/main" id="{5C920362-4786-78A6-7286-CBE7A394E782}"/>
              </a:ext>
            </a:extLst>
          </p:cNvPr>
          <p:cNvSpPr txBox="1"/>
          <p:nvPr/>
        </p:nvSpPr>
        <p:spPr>
          <a:xfrm>
            <a:off x="6294108" y="6464000"/>
            <a:ext cx="1360075" cy="923330"/>
          </a:xfrm>
          <a:prstGeom prst="rect">
            <a:avLst/>
          </a:prstGeom>
          <a:noFill/>
          <a:ln>
            <a:noFill/>
          </a:ln>
        </p:spPr>
        <p:txBody>
          <a:bodyPr wrap="square" lIns="0" tIns="0" rIns="0" bIns="0" anchor="t">
            <a:spAutoFit/>
          </a:bodyPr>
          <a:lstStyle/>
          <a:p>
            <a:pPr algn="ctr"/>
            <a:r>
              <a:rPr lang="fr-FR" sz="1500" b="1">
                <a:solidFill>
                  <a:srgbClr val="DE8431"/>
                </a:solidFill>
                <a:latin typeface="Roboto"/>
              </a:rPr>
              <a:t>Encourager</a:t>
            </a:r>
          </a:p>
          <a:p>
            <a:pPr algn="ctr"/>
            <a:r>
              <a:rPr lang="fr-FR" sz="1500" b="1">
                <a:solidFill>
                  <a:srgbClr val="DE8431"/>
                </a:solidFill>
                <a:latin typeface="Roboto"/>
              </a:rPr>
              <a:t>la transparence de la grande distribution </a:t>
            </a:r>
            <a:endParaRPr sz="1500" b="1">
              <a:solidFill>
                <a:srgbClr val="DE8431"/>
              </a:solidFill>
              <a:latin typeface="Roboto"/>
            </a:endParaRPr>
          </a:p>
        </p:txBody>
      </p:sp>
      <p:sp>
        <p:nvSpPr>
          <p:cNvPr id="42" name="TextBox 15">
            <a:extLst>
              <a:ext uri="{FF2B5EF4-FFF2-40B4-BE49-F238E27FC236}">
                <a16:creationId xmlns:a16="http://schemas.microsoft.com/office/drawing/2014/main" id="{740AAE17-7E5A-1FA9-3B36-BB90E85736FC}"/>
              </a:ext>
            </a:extLst>
          </p:cNvPr>
          <p:cNvSpPr txBox="1"/>
          <p:nvPr/>
        </p:nvSpPr>
        <p:spPr>
          <a:xfrm>
            <a:off x="7826797" y="6466577"/>
            <a:ext cx="1496226" cy="923330"/>
          </a:xfrm>
          <a:prstGeom prst="rect">
            <a:avLst/>
          </a:prstGeom>
          <a:noFill/>
          <a:ln>
            <a:noFill/>
          </a:ln>
        </p:spPr>
        <p:txBody>
          <a:bodyPr wrap="square" lIns="0" tIns="0" rIns="0" bIns="0" anchor="t">
            <a:spAutoFit/>
          </a:bodyPr>
          <a:lstStyle/>
          <a:p>
            <a:pPr algn="ctr"/>
            <a:r>
              <a:rPr lang="fr-FR" sz="1500" b="1">
                <a:solidFill>
                  <a:srgbClr val="E55753"/>
                </a:solidFill>
                <a:latin typeface="Roboto"/>
              </a:rPr>
              <a:t>Prendre des décisions d’aménagement en connaissance </a:t>
            </a:r>
            <a:endParaRPr sz="1500" b="1">
              <a:solidFill>
                <a:srgbClr val="E55753"/>
              </a:solidFill>
              <a:latin typeface="Roboto"/>
            </a:endParaRPr>
          </a:p>
        </p:txBody>
      </p:sp>
      <p:sp>
        <p:nvSpPr>
          <p:cNvPr id="47" name="Rounded Rectangle 19">
            <a:extLst>
              <a:ext uri="{FF2B5EF4-FFF2-40B4-BE49-F238E27FC236}">
                <a16:creationId xmlns:a16="http://schemas.microsoft.com/office/drawing/2014/main" id="{68789DE7-A23D-6866-F3B8-C5DDC0EF7FAE}"/>
              </a:ext>
            </a:extLst>
          </p:cNvPr>
          <p:cNvSpPr/>
          <p:nvPr/>
        </p:nvSpPr>
        <p:spPr>
          <a:xfrm>
            <a:off x="5019524" y="4859153"/>
            <a:ext cx="657696" cy="623794"/>
          </a:xfrm>
          <a:custGeom>
            <a:avLst/>
            <a:gdLst/>
            <a:ahLst/>
            <a:cxnLst/>
            <a:rect l="0" t="0" r="0" b="0"/>
            <a:pathLst>
              <a:path w="657696" h="623794">
                <a:moveTo>
                  <a:pt x="55435" y="258991"/>
                </a:moveTo>
                <a:cubicBezTo>
                  <a:pt x="54289" y="249510"/>
                  <a:pt x="53717" y="239967"/>
                  <a:pt x="53720" y="230416"/>
                </a:cubicBezTo>
                <a:cubicBezTo>
                  <a:pt x="53600" y="127394"/>
                  <a:pt x="126707" y="38822"/>
                  <a:pt x="227884" y="19411"/>
                </a:cubicBezTo>
                <a:cubicBezTo>
                  <a:pt x="329061" y="0"/>
                  <a:pt x="429757" y="55226"/>
                  <a:pt x="467772" y="150978"/>
                </a:cubicBezTo>
                <a:moveTo>
                  <a:pt x="482060" y="444157"/>
                </a:moveTo>
                <a:lnTo>
                  <a:pt x="420052" y="382150"/>
                </a:lnTo>
                <a:moveTo>
                  <a:pt x="641508" y="547027"/>
                </a:moveTo>
                <a:cubicBezTo>
                  <a:pt x="652976" y="557713"/>
                  <a:pt x="657696" y="573805"/>
                  <a:pt x="653818" y="588992"/>
                </a:cubicBezTo>
                <a:cubicBezTo>
                  <a:pt x="649939" y="604179"/>
                  <a:pt x="638080" y="616037"/>
                  <a:pt x="622894" y="619916"/>
                </a:cubicBezTo>
                <a:cubicBezTo>
                  <a:pt x="607707" y="623794"/>
                  <a:pt x="591615" y="619074"/>
                  <a:pt x="580929" y="607607"/>
                </a:cubicBezTo>
                <a:lnTo>
                  <a:pt x="470058" y="496450"/>
                </a:lnTo>
                <a:cubicBezTo>
                  <a:pt x="464649" y="491084"/>
                  <a:pt x="461606" y="483781"/>
                  <a:pt x="461606" y="476161"/>
                </a:cubicBezTo>
                <a:cubicBezTo>
                  <a:pt x="461606" y="468542"/>
                  <a:pt x="464649" y="461239"/>
                  <a:pt x="470058" y="455873"/>
                </a:cubicBezTo>
                <a:lnTo>
                  <a:pt x="490346" y="435585"/>
                </a:lnTo>
                <a:cubicBezTo>
                  <a:pt x="495712" y="430175"/>
                  <a:pt x="503016" y="427133"/>
                  <a:pt x="510635" y="427133"/>
                </a:cubicBezTo>
                <a:cubicBezTo>
                  <a:pt x="518254" y="427133"/>
                  <a:pt x="525558" y="430175"/>
                  <a:pt x="530923" y="435585"/>
                </a:cubicBezTo>
                <a:close/>
                <a:moveTo>
                  <a:pt x="498919" y="5817"/>
                </a:moveTo>
                <a:lnTo>
                  <a:pt x="613219" y="5817"/>
                </a:lnTo>
                <a:lnTo>
                  <a:pt x="613219" y="120117"/>
                </a:lnTo>
                <a:moveTo>
                  <a:pt x="482631" y="243275"/>
                </a:moveTo>
                <a:cubicBezTo>
                  <a:pt x="476849" y="340444"/>
                  <a:pt x="406388" y="421551"/>
                  <a:pt x="310981" y="440860"/>
                </a:cubicBezTo>
                <a:cubicBezTo>
                  <a:pt x="215575" y="460170"/>
                  <a:pt x="119121" y="412845"/>
                  <a:pt x="76009" y="325571"/>
                </a:cubicBezTo>
                <a:moveTo>
                  <a:pt x="612933" y="5817"/>
                </a:moveTo>
                <a:lnTo>
                  <a:pt x="358616" y="260420"/>
                </a:lnTo>
                <a:cubicBezTo>
                  <a:pt x="347470" y="271499"/>
                  <a:pt x="329470" y="271499"/>
                  <a:pt x="318325" y="260420"/>
                </a:cubicBezTo>
                <a:lnTo>
                  <a:pt x="250031" y="191840"/>
                </a:lnTo>
                <a:cubicBezTo>
                  <a:pt x="238885" y="180761"/>
                  <a:pt x="220885" y="180761"/>
                  <a:pt x="209740" y="191840"/>
                </a:cubicBezTo>
                <a:lnTo>
                  <a:pt x="0" y="401581"/>
                </a:lnTo>
              </a:path>
            </a:pathLst>
          </a:custGeom>
          <a:noFill/>
          <a:ln w="14287">
            <a:solidFill>
              <a:srgbClr val="E0CB15"/>
            </a:solidFill>
          </a:ln>
        </p:spPr>
        <p:txBody>
          <a:bodyPr rtlCol="0" anchor="ctr"/>
          <a:lstStyle/>
          <a:p>
            <a:pPr algn="ctr"/>
            <a:endParaRPr/>
          </a:p>
        </p:txBody>
      </p:sp>
      <p:sp>
        <p:nvSpPr>
          <p:cNvPr id="48" name="Rounded Rectangle 20">
            <a:extLst>
              <a:ext uri="{FF2B5EF4-FFF2-40B4-BE49-F238E27FC236}">
                <a16:creationId xmlns:a16="http://schemas.microsoft.com/office/drawing/2014/main" id="{03524673-49EF-79B5-D6B9-20EB3F7ECC38}"/>
              </a:ext>
            </a:extLst>
          </p:cNvPr>
          <p:cNvSpPr/>
          <p:nvPr/>
        </p:nvSpPr>
        <p:spPr>
          <a:xfrm>
            <a:off x="6620402" y="4843539"/>
            <a:ext cx="652403" cy="657225"/>
          </a:xfrm>
          <a:custGeom>
            <a:avLst/>
            <a:gdLst/>
            <a:ahLst/>
            <a:cxnLst/>
            <a:rect l="0" t="0" r="0" b="0"/>
            <a:pathLst>
              <a:path w="652403" h="657225">
                <a:moveTo>
                  <a:pt x="402514" y="242544"/>
                </a:moveTo>
                <a:cubicBezTo>
                  <a:pt x="420947" y="242544"/>
                  <a:pt x="435890" y="227601"/>
                  <a:pt x="435890" y="209169"/>
                </a:cubicBezTo>
                <a:lnTo>
                  <a:pt x="435890" y="178193"/>
                </a:lnTo>
                <a:cubicBezTo>
                  <a:pt x="435890" y="169322"/>
                  <a:pt x="439422" y="160815"/>
                  <a:pt x="445706" y="154553"/>
                </a:cubicBezTo>
                <a:cubicBezTo>
                  <a:pt x="451990" y="148290"/>
                  <a:pt x="460508" y="144787"/>
                  <a:pt x="469380" y="144818"/>
                </a:cubicBezTo>
                <a:lnTo>
                  <a:pt x="581080" y="144818"/>
                </a:lnTo>
                <a:moveTo>
                  <a:pt x="230179" y="242658"/>
                </a:moveTo>
                <a:lnTo>
                  <a:pt x="500298" y="242658"/>
                </a:lnTo>
                <a:moveTo>
                  <a:pt x="580965" y="144818"/>
                </a:moveTo>
                <a:cubicBezTo>
                  <a:pt x="580965" y="125091"/>
                  <a:pt x="596957" y="109099"/>
                  <a:pt x="616684" y="109099"/>
                </a:cubicBezTo>
                <a:cubicBezTo>
                  <a:pt x="636411" y="109099"/>
                  <a:pt x="652403" y="125091"/>
                  <a:pt x="652403" y="144818"/>
                </a:cubicBezTo>
                <a:cubicBezTo>
                  <a:pt x="652403" y="164545"/>
                  <a:pt x="636411" y="180536"/>
                  <a:pt x="616684" y="180536"/>
                </a:cubicBezTo>
                <a:cubicBezTo>
                  <a:pt x="596957" y="180536"/>
                  <a:pt x="580965" y="164545"/>
                  <a:pt x="580965" y="144818"/>
                </a:cubicBezTo>
                <a:moveTo>
                  <a:pt x="505527" y="35718"/>
                </a:moveTo>
                <a:cubicBezTo>
                  <a:pt x="505527" y="15991"/>
                  <a:pt x="521519" y="0"/>
                  <a:pt x="541246" y="0"/>
                </a:cubicBezTo>
                <a:cubicBezTo>
                  <a:pt x="560973" y="0"/>
                  <a:pt x="576965" y="15991"/>
                  <a:pt x="576965" y="35718"/>
                </a:cubicBezTo>
                <a:cubicBezTo>
                  <a:pt x="576965" y="55445"/>
                  <a:pt x="560973" y="71437"/>
                  <a:pt x="541246" y="71437"/>
                </a:cubicBezTo>
                <a:cubicBezTo>
                  <a:pt x="521519" y="71437"/>
                  <a:pt x="505527" y="55445"/>
                  <a:pt x="505527" y="35718"/>
                </a:cubicBezTo>
                <a:moveTo>
                  <a:pt x="581080" y="340271"/>
                </a:moveTo>
                <a:lnTo>
                  <a:pt x="469380" y="340271"/>
                </a:lnTo>
                <a:cubicBezTo>
                  <a:pt x="460508" y="340301"/>
                  <a:pt x="451990" y="336798"/>
                  <a:pt x="445706" y="330536"/>
                </a:cubicBezTo>
                <a:cubicBezTo>
                  <a:pt x="439422" y="324273"/>
                  <a:pt x="435890" y="315767"/>
                  <a:pt x="435890" y="306895"/>
                </a:cubicBezTo>
                <a:lnTo>
                  <a:pt x="435890" y="275920"/>
                </a:lnTo>
                <a:cubicBezTo>
                  <a:pt x="435890" y="257487"/>
                  <a:pt x="420947" y="242544"/>
                  <a:pt x="402514" y="242544"/>
                </a:cubicBezTo>
                <a:moveTo>
                  <a:pt x="580965" y="340271"/>
                </a:moveTo>
                <a:cubicBezTo>
                  <a:pt x="580965" y="320544"/>
                  <a:pt x="596957" y="304552"/>
                  <a:pt x="616684" y="304552"/>
                </a:cubicBezTo>
                <a:cubicBezTo>
                  <a:pt x="636411" y="304552"/>
                  <a:pt x="652403" y="320544"/>
                  <a:pt x="652403" y="340271"/>
                </a:cubicBezTo>
                <a:cubicBezTo>
                  <a:pt x="652403" y="359998"/>
                  <a:pt x="636411" y="375989"/>
                  <a:pt x="616684" y="375989"/>
                </a:cubicBezTo>
                <a:cubicBezTo>
                  <a:pt x="596957" y="375989"/>
                  <a:pt x="580965" y="359998"/>
                  <a:pt x="580965" y="340271"/>
                </a:cubicBezTo>
                <a:moveTo>
                  <a:pt x="500298" y="242658"/>
                </a:moveTo>
                <a:cubicBezTo>
                  <a:pt x="500298" y="222931"/>
                  <a:pt x="516290" y="206940"/>
                  <a:pt x="536017" y="206940"/>
                </a:cubicBezTo>
                <a:cubicBezTo>
                  <a:pt x="555744" y="206940"/>
                  <a:pt x="571736" y="222931"/>
                  <a:pt x="571736" y="242658"/>
                </a:cubicBezTo>
                <a:cubicBezTo>
                  <a:pt x="571736" y="262385"/>
                  <a:pt x="555744" y="278377"/>
                  <a:pt x="536017" y="278377"/>
                </a:cubicBezTo>
                <a:cubicBezTo>
                  <a:pt x="516290" y="278377"/>
                  <a:pt x="500298" y="262385"/>
                  <a:pt x="500298" y="242658"/>
                </a:cubicBezTo>
                <a:moveTo>
                  <a:pt x="416116" y="657225"/>
                </a:moveTo>
                <a:lnTo>
                  <a:pt x="416116" y="527865"/>
                </a:lnTo>
                <a:cubicBezTo>
                  <a:pt x="449004" y="503812"/>
                  <a:pt x="475085" y="471636"/>
                  <a:pt x="491811" y="434482"/>
                </a:cubicBezTo>
                <a:moveTo>
                  <a:pt x="176086" y="657225"/>
                </a:moveTo>
                <a:lnTo>
                  <a:pt x="176086" y="585216"/>
                </a:lnTo>
                <a:lnTo>
                  <a:pt x="152197" y="585216"/>
                </a:lnTo>
                <a:cubicBezTo>
                  <a:pt x="112428" y="585216"/>
                  <a:pt x="80188" y="552976"/>
                  <a:pt x="80188" y="513206"/>
                </a:cubicBezTo>
                <a:lnTo>
                  <a:pt x="80188" y="441169"/>
                </a:lnTo>
                <a:lnTo>
                  <a:pt x="12609" y="441169"/>
                </a:lnTo>
                <a:cubicBezTo>
                  <a:pt x="8770" y="441172"/>
                  <a:pt x="5161" y="439338"/>
                  <a:pt x="2900" y="436235"/>
                </a:cubicBezTo>
                <a:cubicBezTo>
                  <a:pt x="639" y="433132"/>
                  <a:pt x="0" y="429135"/>
                  <a:pt x="1179" y="425481"/>
                </a:cubicBezTo>
                <a:cubicBezTo>
                  <a:pt x="50899" y="271462"/>
                  <a:pt x="85475" y="105127"/>
                  <a:pt x="278099" y="105127"/>
                </a:cubicBezTo>
                <a:moveTo>
                  <a:pt x="346507" y="242658"/>
                </a:moveTo>
                <a:lnTo>
                  <a:pt x="383655" y="80181"/>
                </a:lnTo>
                <a:cubicBezTo>
                  <a:pt x="389577" y="54173"/>
                  <a:pt x="412702" y="35719"/>
                  <a:pt x="439376" y="35718"/>
                </a:cubicBezTo>
                <a:lnTo>
                  <a:pt x="505613" y="35718"/>
                </a:lnTo>
              </a:path>
            </a:pathLst>
          </a:custGeom>
          <a:noFill/>
          <a:ln w="14287">
            <a:solidFill>
              <a:srgbClr val="DE8431"/>
            </a:solidFill>
          </a:ln>
        </p:spPr>
        <p:txBody>
          <a:bodyPr rtlCol="0" anchor="ctr"/>
          <a:lstStyle/>
          <a:p>
            <a:pPr algn="ctr"/>
            <a:endParaRPr/>
          </a:p>
        </p:txBody>
      </p:sp>
      <p:sp>
        <p:nvSpPr>
          <p:cNvPr id="49" name="Rounded Rectangle 21">
            <a:extLst>
              <a:ext uri="{FF2B5EF4-FFF2-40B4-BE49-F238E27FC236}">
                <a16:creationId xmlns:a16="http://schemas.microsoft.com/office/drawing/2014/main" id="{E4422901-3929-7320-7101-76569D4001FD}"/>
              </a:ext>
            </a:extLst>
          </p:cNvPr>
          <p:cNvSpPr/>
          <p:nvPr/>
        </p:nvSpPr>
        <p:spPr>
          <a:xfrm>
            <a:off x="8218495" y="4843539"/>
            <a:ext cx="657224" cy="668393"/>
          </a:xfrm>
          <a:custGeom>
            <a:avLst/>
            <a:gdLst/>
            <a:ahLst/>
            <a:cxnLst/>
            <a:rect l="0" t="0" r="0" b="0"/>
            <a:pathLst>
              <a:path w="657224" h="668393">
                <a:moveTo>
                  <a:pt x="454485" y="513292"/>
                </a:moveTo>
                <a:cubicBezTo>
                  <a:pt x="440535" y="499346"/>
                  <a:pt x="417921" y="499348"/>
                  <a:pt x="403973" y="513297"/>
                </a:cubicBezTo>
                <a:cubicBezTo>
                  <a:pt x="390026" y="527245"/>
                  <a:pt x="390026" y="549860"/>
                  <a:pt x="403973" y="563808"/>
                </a:cubicBezTo>
                <a:cubicBezTo>
                  <a:pt x="417921" y="577757"/>
                  <a:pt x="440535" y="577759"/>
                  <a:pt x="454485" y="563813"/>
                </a:cubicBezTo>
                <a:cubicBezTo>
                  <a:pt x="468423" y="549857"/>
                  <a:pt x="468423" y="527249"/>
                  <a:pt x="454485" y="513292"/>
                </a:cubicBezTo>
                <a:close/>
                <a:moveTo>
                  <a:pt x="488701" y="637800"/>
                </a:moveTo>
                <a:cubicBezTo>
                  <a:pt x="443347" y="668393"/>
                  <a:pt x="382675" y="662558"/>
                  <a:pt x="343982" y="623883"/>
                </a:cubicBezTo>
                <a:cubicBezTo>
                  <a:pt x="305289" y="585208"/>
                  <a:pt x="299425" y="524539"/>
                  <a:pt x="329996" y="479170"/>
                </a:cubicBezTo>
                <a:cubicBezTo>
                  <a:pt x="360567" y="433801"/>
                  <a:pt x="418999" y="416456"/>
                  <a:pt x="469372" y="437797"/>
                </a:cubicBezTo>
                <a:lnTo>
                  <a:pt x="600074" y="314325"/>
                </a:lnTo>
                <a:lnTo>
                  <a:pt x="657224" y="314325"/>
                </a:lnTo>
                <a:lnTo>
                  <a:pt x="657224" y="371475"/>
                </a:lnTo>
                <a:lnTo>
                  <a:pt x="530009" y="498405"/>
                </a:lnTo>
                <a:cubicBezTo>
                  <a:pt x="551373" y="548768"/>
                  <a:pt x="534056" y="607208"/>
                  <a:pt x="488701" y="637800"/>
                </a:cubicBezTo>
                <a:close/>
                <a:moveTo>
                  <a:pt x="200025" y="657225"/>
                </a:moveTo>
                <a:lnTo>
                  <a:pt x="0" y="657225"/>
                </a:lnTo>
                <a:lnTo>
                  <a:pt x="0" y="257175"/>
                </a:lnTo>
                <a:cubicBezTo>
                  <a:pt x="0" y="241393"/>
                  <a:pt x="12793" y="228600"/>
                  <a:pt x="28575" y="228600"/>
                </a:cubicBezTo>
                <a:lnTo>
                  <a:pt x="171450" y="228600"/>
                </a:lnTo>
                <a:cubicBezTo>
                  <a:pt x="187231" y="228600"/>
                  <a:pt x="200025" y="241393"/>
                  <a:pt x="200025" y="257175"/>
                </a:cubicBezTo>
                <a:close/>
                <a:moveTo>
                  <a:pt x="171450" y="228600"/>
                </a:moveTo>
                <a:lnTo>
                  <a:pt x="171450" y="114300"/>
                </a:lnTo>
                <a:lnTo>
                  <a:pt x="408622" y="8915"/>
                </a:lnTo>
                <a:cubicBezTo>
                  <a:pt x="413033" y="6990"/>
                  <a:pt x="418117" y="7415"/>
                  <a:pt x="422147" y="10046"/>
                </a:cubicBezTo>
                <a:cubicBezTo>
                  <a:pt x="426178" y="12677"/>
                  <a:pt x="428612" y="17161"/>
                  <a:pt x="428624" y="21974"/>
                </a:cubicBezTo>
                <a:lnTo>
                  <a:pt x="428624" y="342900"/>
                </a:lnTo>
                <a:moveTo>
                  <a:pt x="142875" y="657225"/>
                </a:moveTo>
                <a:lnTo>
                  <a:pt x="142875" y="585787"/>
                </a:lnTo>
                <a:cubicBezTo>
                  <a:pt x="142875" y="577896"/>
                  <a:pt x="136478" y="571500"/>
                  <a:pt x="128587" y="571500"/>
                </a:cubicBezTo>
                <a:lnTo>
                  <a:pt x="71437" y="571500"/>
                </a:lnTo>
                <a:cubicBezTo>
                  <a:pt x="63546" y="571500"/>
                  <a:pt x="57150" y="577896"/>
                  <a:pt x="57150" y="585787"/>
                </a:cubicBezTo>
                <a:lnTo>
                  <a:pt x="57150" y="657225"/>
                </a:lnTo>
                <a:moveTo>
                  <a:pt x="0" y="314325"/>
                </a:moveTo>
                <a:lnTo>
                  <a:pt x="114300" y="314325"/>
                </a:lnTo>
                <a:moveTo>
                  <a:pt x="342900" y="142875"/>
                </a:moveTo>
                <a:lnTo>
                  <a:pt x="428625" y="142875"/>
                </a:lnTo>
                <a:moveTo>
                  <a:pt x="285750" y="200025"/>
                </a:moveTo>
                <a:lnTo>
                  <a:pt x="428625" y="200025"/>
                </a:lnTo>
                <a:moveTo>
                  <a:pt x="57150" y="371475"/>
                </a:moveTo>
                <a:lnTo>
                  <a:pt x="0" y="371475"/>
                </a:lnTo>
                <a:moveTo>
                  <a:pt x="228600" y="88896"/>
                </a:moveTo>
                <a:lnTo>
                  <a:pt x="228600" y="0"/>
                </a:lnTo>
                <a:moveTo>
                  <a:pt x="200025" y="657225"/>
                </a:moveTo>
                <a:lnTo>
                  <a:pt x="314325" y="657225"/>
                </a:lnTo>
              </a:path>
            </a:pathLst>
          </a:custGeom>
          <a:noFill/>
          <a:ln w="14287">
            <a:solidFill>
              <a:srgbClr val="E55753"/>
            </a:solidFill>
          </a:ln>
        </p:spPr>
        <p:txBody>
          <a:bodyPr rtlCol="0" anchor="ctr"/>
          <a:lstStyle/>
          <a:p>
            <a:pPr algn="ctr"/>
            <a:endParaRPr/>
          </a:p>
        </p:txBody>
      </p:sp>
      <p:pic>
        <p:nvPicPr>
          <p:cNvPr id="54" name="Graphique 53">
            <a:extLst>
              <a:ext uri="{FF2B5EF4-FFF2-40B4-BE49-F238E27FC236}">
                <a16:creationId xmlns:a16="http://schemas.microsoft.com/office/drawing/2014/main" id="{A6D56632-909C-036B-0F2D-C6D7D4F7F4B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05117" y="1726331"/>
            <a:ext cx="421698" cy="421698"/>
          </a:xfrm>
          <a:prstGeom prst="rect">
            <a:avLst/>
          </a:prstGeom>
        </p:spPr>
      </p:pic>
      <p:sp>
        <p:nvSpPr>
          <p:cNvPr id="10" name="Flèche : bas 31">
            <a:extLst>
              <a:ext uri="{FF2B5EF4-FFF2-40B4-BE49-F238E27FC236}">
                <a16:creationId xmlns:a16="http://schemas.microsoft.com/office/drawing/2014/main" id="{7FC017C9-1FBA-B6ED-ABCC-555F7001BD37}"/>
              </a:ext>
            </a:extLst>
          </p:cNvPr>
          <p:cNvSpPr/>
          <p:nvPr/>
        </p:nvSpPr>
        <p:spPr>
          <a:xfrm>
            <a:off x="46149" y="8545843"/>
            <a:ext cx="258644" cy="397635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A221A259-06A2-9909-D48B-4B609BC550B5}"/>
              </a:ext>
            </a:extLst>
          </p:cNvPr>
          <p:cNvSpPr/>
          <p:nvPr/>
        </p:nvSpPr>
        <p:spPr>
          <a:xfrm>
            <a:off x="146481" y="8562831"/>
            <a:ext cx="3903133" cy="3664751"/>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lgn="just" defTabSz="914400" eaLnBrk="0" fontAlgn="base" hangingPunct="0">
              <a:lnSpc>
                <a:spcPts val="1900"/>
              </a:lnSpc>
              <a:spcBef>
                <a:spcPct val="0"/>
              </a:spcBef>
              <a:spcAft>
                <a:spcPct val="0"/>
              </a:spcAft>
              <a:buFont typeface="Arial" panose="020B0604020202020204" pitchFamily="34" charset="0"/>
              <a:buChar char="•"/>
            </a:pPr>
            <a:endParaRPr lang="fr-FR" altLang="fr-FR" sz="1400">
              <a:solidFill>
                <a:schemeClr val="tx1"/>
              </a:solidFill>
              <a:latin typeface="Jost" pitchFamily="2" charset="0"/>
              <a:ea typeface="Jost" pitchFamily="2" charset="0"/>
            </a:endParaRPr>
          </a:p>
        </p:txBody>
      </p:sp>
      <p:sp>
        <p:nvSpPr>
          <p:cNvPr id="29" name="Rectangle : coins arrondis 28">
            <a:extLst>
              <a:ext uri="{FF2B5EF4-FFF2-40B4-BE49-F238E27FC236}">
                <a16:creationId xmlns:a16="http://schemas.microsoft.com/office/drawing/2014/main" id="{E0569FBA-A194-1C8F-19ED-449595CAD32D}"/>
              </a:ext>
            </a:extLst>
          </p:cNvPr>
          <p:cNvSpPr/>
          <p:nvPr/>
        </p:nvSpPr>
        <p:spPr>
          <a:xfrm>
            <a:off x="0" y="8470358"/>
            <a:ext cx="4624274" cy="3739107"/>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Définir des données prioritaires à publier et les modalités de diffusion associées</a:t>
            </a:r>
          </a:p>
          <a:p>
            <a:pPr algn="just" defTabSz="914400" eaLnBrk="0" fontAlgn="base" hangingPunct="0">
              <a:lnSpc>
                <a:spcPts val="1900"/>
              </a:lnSpc>
              <a:spcBef>
                <a:spcPct val="0"/>
              </a:spcBef>
              <a:spcAft>
                <a:spcPct val="0"/>
              </a:spcAft>
            </a:pPr>
            <a:endParaRPr lang="fr-FR" altLang="fr-FR" sz="1500">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Faire des états des lieux des données déjà traitées et disponibles en interne </a:t>
            </a:r>
          </a:p>
          <a:p>
            <a:pPr marL="285750" indent="-285750" algn="just" defTabSz="914400" eaLnBrk="0" fontAlgn="base" hangingPunct="0">
              <a:lnSpc>
                <a:spcPts val="1900"/>
              </a:lnSpc>
              <a:spcBef>
                <a:spcPct val="0"/>
              </a:spcBef>
              <a:spcAft>
                <a:spcPct val="0"/>
              </a:spcAft>
              <a:buFont typeface="Arial" panose="020B0604020202020204" pitchFamily="34" charset="0"/>
              <a:buChar char="•"/>
            </a:pPr>
            <a:endParaRPr lang="fr-FR" altLang="fr-FR" sz="1500">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Construire un schéma de données pour l’uniformisation et la cohérence des publications nationales </a:t>
            </a:r>
          </a:p>
          <a:p>
            <a:pPr marL="285750" indent="-285750" algn="just" defTabSz="914400" eaLnBrk="0" fontAlgn="base" hangingPunct="0">
              <a:lnSpc>
                <a:spcPts val="1900"/>
              </a:lnSpc>
              <a:spcBef>
                <a:spcPct val="0"/>
              </a:spcBef>
              <a:spcAft>
                <a:spcPct val="0"/>
              </a:spcAft>
              <a:buFont typeface="Arial" panose="020B0604020202020204" pitchFamily="34" charset="0"/>
              <a:buChar char="•"/>
            </a:pPr>
            <a:endParaRPr lang="fr-FR" altLang="fr-FR" sz="1500">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Réaliser une publication officielle en format </a:t>
            </a:r>
            <a:r>
              <a:rPr lang="fr-FR" altLang="fr-FR" sz="1500" i="1" err="1">
                <a:solidFill>
                  <a:schemeClr val="tx1"/>
                </a:solidFill>
                <a:latin typeface="Jost" pitchFamily="2" charset="0"/>
                <a:ea typeface="Jost" pitchFamily="2" charset="0"/>
              </a:rPr>
              <a:t>Opensource</a:t>
            </a:r>
            <a:endParaRPr lang="fr-FR" altLang="fr-FR" sz="1500" i="1">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endParaRPr lang="fr-FR" altLang="fr-FR" sz="1500" i="1">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Prendre  en main les informations disponibles dans les PAT, CDAC et agences d’urbanisme </a:t>
            </a:r>
          </a:p>
          <a:p>
            <a:pPr marL="285750" indent="-285750" algn="just" defTabSz="914400" eaLnBrk="0" fontAlgn="base" hangingPunct="0">
              <a:lnSpc>
                <a:spcPts val="1900"/>
              </a:lnSpc>
              <a:spcBef>
                <a:spcPct val="0"/>
              </a:spcBef>
              <a:spcAft>
                <a:spcPct val="0"/>
              </a:spcAft>
              <a:buFont typeface="Arial" panose="020B0604020202020204" pitchFamily="34" charset="0"/>
              <a:buChar char="•"/>
            </a:pPr>
            <a:endParaRPr lang="fr-FR" altLang="fr-FR" sz="1500" i="1">
              <a:solidFill>
                <a:schemeClr val="tx1"/>
              </a:solidFill>
              <a:latin typeface="Jost" pitchFamily="2" charset="0"/>
              <a:ea typeface="Jost" pitchFamily="2" charset="0"/>
            </a:endParaRPr>
          </a:p>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pitchFamily="2" charset="0"/>
                <a:ea typeface="Jost" pitchFamily="2" charset="0"/>
              </a:rPr>
              <a:t>Evaluer le dispositif </a:t>
            </a:r>
          </a:p>
        </p:txBody>
      </p:sp>
      <p:sp>
        <p:nvSpPr>
          <p:cNvPr id="19" name="ZoneTexte 18">
            <a:extLst>
              <a:ext uri="{FF2B5EF4-FFF2-40B4-BE49-F238E27FC236}">
                <a16:creationId xmlns:a16="http://schemas.microsoft.com/office/drawing/2014/main" id="{47B3CFB2-F37A-D5C3-27EB-834BF3D43568}"/>
              </a:ext>
            </a:extLst>
          </p:cNvPr>
          <p:cNvSpPr txBox="1"/>
          <p:nvPr/>
        </p:nvSpPr>
        <p:spPr>
          <a:xfrm>
            <a:off x="0" y="12526830"/>
            <a:ext cx="9601199" cy="261610"/>
          </a:xfrm>
          <a:prstGeom prst="rect">
            <a:avLst/>
          </a:prstGeom>
          <a:noFill/>
        </p:spPr>
        <p:txBody>
          <a:bodyPr wrap="square">
            <a:spAutoFit/>
          </a:bodyPr>
          <a:lstStyle/>
          <a:p>
            <a:pPr algn="ctr"/>
            <a:r>
              <a:rPr lang="fr-FR" sz="1050">
                <a:solidFill>
                  <a:srgbClr val="156082"/>
                </a:solidFill>
                <a:latin typeface="Jost Light" pitchFamily="2" charset="0"/>
                <a:ea typeface="Jost Light" pitchFamily="2" charset="0"/>
              </a:rPr>
              <a:t>Changer de regard sur l’urbani</a:t>
            </a:r>
            <a:r>
              <a:rPr lang="fr-FR" sz="1050">
                <a:solidFill>
                  <a:schemeClr val="tx2">
                    <a:lumMod val="75000"/>
                    <a:lumOff val="25000"/>
                  </a:schemeClr>
                </a:solidFill>
                <a:latin typeface="Jost Light" pitchFamily="2" charset="0"/>
                <a:ea typeface="Jost Light" pitchFamily="2" charset="0"/>
              </a:rPr>
              <a:t>sme commercial – </a:t>
            </a:r>
            <a:r>
              <a:rPr lang="fr-FR" sz="1050" b="1">
                <a:solidFill>
                  <a:schemeClr val="tx2">
                    <a:lumMod val="75000"/>
                    <a:lumOff val="25000"/>
                  </a:schemeClr>
                </a:solidFill>
                <a:latin typeface="Jost Light" pitchFamily="2" charset="0"/>
                <a:ea typeface="Jost Light" pitchFamily="2" charset="0"/>
              </a:rPr>
              <a:t>expérimentation urbaine : 2. </a:t>
            </a:r>
            <a:r>
              <a:rPr lang="fr-FR" sz="1050">
                <a:solidFill>
                  <a:schemeClr val="tx2">
                    <a:lumMod val="75000"/>
                    <a:lumOff val="25000"/>
                  </a:schemeClr>
                </a:solidFill>
                <a:latin typeface="Jost Light" pitchFamily="2" charset="0"/>
                <a:ea typeface="Jost Light" pitchFamily="2" charset="0"/>
              </a:rPr>
              <a:t>6. rendre les données de la Grande Distribution accessibles</a:t>
            </a:r>
          </a:p>
        </p:txBody>
      </p:sp>
      <p:pic>
        <p:nvPicPr>
          <p:cNvPr id="2" name="Graphique 1">
            <a:extLst>
              <a:ext uri="{FF2B5EF4-FFF2-40B4-BE49-F238E27FC236}">
                <a16:creationId xmlns:a16="http://schemas.microsoft.com/office/drawing/2014/main" id="{0E2E3D00-A7BB-271E-75BB-8F58D0AAE38B}"/>
              </a:ext>
            </a:extLst>
          </p:cNvPr>
          <p:cNvPicPr>
            <a:picLocks noChangeAspect="1"/>
          </p:cNvPicPr>
          <p:nvPr/>
        </p:nvPicPr>
        <p:blipFill>
          <a:blip r:embed="rId23">
            <a:extLst>
              <a:ext uri="{96DAC541-7B7A-43D3-8B79-37D633B846F1}">
                <asvg:svgBlip xmlns:asvg="http://schemas.microsoft.com/office/drawing/2016/SVG/main" r:embed="rId24"/>
              </a:ext>
            </a:extLst>
          </a:blip>
          <a:srcRect l="6872" r="12399" b="5669"/>
          <a:stretch>
            <a:fillRect/>
          </a:stretch>
        </p:blipFill>
        <p:spPr>
          <a:xfrm>
            <a:off x="9199586" y="8236373"/>
            <a:ext cx="228551" cy="377721"/>
          </a:xfrm>
          <a:prstGeom prst="rect">
            <a:avLst/>
          </a:prstGeom>
        </p:spPr>
      </p:pic>
      <p:grpSp>
        <p:nvGrpSpPr>
          <p:cNvPr id="52" name="Group 51">
            <a:extLst>
              <a:ext uri="{FF2B5EF4-FFF2-40B4-BE49-F238E27FC236}">
                <a16:creationId xmlns:a16="http://schemas.microsoft.com/office/drawing/2014/main" id="{ECC844D0-DD77-33B5-17B5-29D94CF341D4}"/>
              </a:ext>
            </a:extLst>
          </p:cNvPr>
          <p:cNvGrpSpPr/>
          <p:nvPr/>
        </p:nvGrpSpPr>
        <p:grpSpPr>
          <a:xfrm>
            <a:off x="5590780" y="2613325"/>
            <a:ext cx="3655188" cy="721608"/>
            <a:chOff x="5590780" y="2613325"/>
            <a:chExt cx="3655188" cy="721608"/>
          </a:xfrm>
        </p:grpSpPr>
        <p:sp>
          <p:nvSpPr>
            <p:cNvPr id="18" name="Rectangle : coins arrondis 17">
              <a:extLst>
                <a:ext uri="{FF2B5EF4-FFF2-40B4-BE49-F238E27FC236}">
                  <a16:creationId xmlns:a16="http://schemas.microsoft.com/office/drawing/2014/main" id="{0DFF0A5B-E710-65B7-FBE2-73A07F0CF48C}"/>
                </a:ext>
              </a:extLst>
            </p:cNvPr>
            <p:cNvSpPr/>
            <p:nvPr/>
          </p:nvSpPr>
          <p:spPr>
            <a:xfrm>
              <a:off x="5590780" y="3065363"/>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20" name="Star: 5 Points 19">
              <a:extLst>
                <a:ext uri="{FF2B5EF4-FFF2-40B4-BE49-F238E27FC236}">
                  <a16:creationId xmlns:a16="http://schemas.microsoft.com/office/drawing/2014/main" id="{D90BF897-46A5-9406-187B-B75DDC8F81DF}"/>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Star: 5 Points 31">
              <a:extLst>
                <a:ext uri="{FF2B5EF4-FFF2-40B4-BE49-F238E27FC236}">
                  <a16:creationId xmlns:a16="http://schemas.microsoft.com/office/drawing/2014/main" id="{D33154E7-32BA-B25B-2FB1-FC54151B5303}"/>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Star: 5 Points 32">
              <a:extLst>
                <a:ext uri="{FF2B5EF4-FFF2-40B4-BE49-F238E27FC236}">
                  <a16:creationId xmlns:a16="http://schemas.microsoft.com/office/drawing/2014/main" id="{4CE369DA-07E6-6288-2CDE-F8EC3941D9EF}"/>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Star: 5 Points 43">
              <a:extLst>
                <a:ext uri="{FF2B5EF4-FFF2-40B4-BE49-F238E27FC236}">
                  <a16:creationId xmlns:a16="http://schemas.microsoft.com/office/drawing/2014/main" id="{E25A9E4F-C42C-6D67-043A-8A62EC835C49}"/>
                </a:ext>
              </a:extLst>
            </p:cNvPr>
            <p:cNvSpPr/>
            <p:nvPr/>
          </p:nvSpPr>
          <p:spPr>
            <a:xfrm>
              <a:off x="7418374"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Star: 5 Points 44">
              <a:extLst>
                <a:ext uri="{FF2B5EF4-FFF2-40B4-BE49-F238E27FC236}">
                  <a16:creationId xmlns:a16="http://schemas.microsoft.com/office/drawing/2014/main" id="{2AF722FC-8CCA-2A44-78AA-C886FCB1AA6C}"/>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17978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8A2C-25F1-825F-BA20-E9A001440C44}"/>
            </a:ext>
          </a:extLst>
        </p:cNvPr>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41E6C337-D56D-7AF8-F51E-537FFEAED39F}"/>
              </a:ext>
            </a:extLst>
          </p:cNvPr>
          <p:cNvSpPr/>
          <p:nvPr/>
        </p:nvSpPr>
        <p:spPr>
          <a:xfrm>
            <a:off x="307890" y="8865820"/>
            <a:ext cx="4492710" cy="2785864"/>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fr-FR">
                <a:solidFill>
                  <a:schemeClr val="tx1"/>
                </a:solidFill>
                <a:latin typeface="Jost"/>
                <a:ea typeface="Jost" pitchFamily="2" charset="0"/>
              </a:rPr>
              <a:t>CCI</a:t>
            </a:r>
          </a:p>
          <a:p>
            <a:pPr marL="285750" indent="-285750">
              <a:buFont typeface="Arial" panose="020B0604020202020204" pitchFamily="34" charset="0"/>
              <a:buChar char="•"/>
            </a:pPr>
            <a:r>
              <a:rPr lang="fr-FR">
                <a:solidFill>
                  <a:schemeClr val="tx1"/>
                </a:solidFill>
                <a:latin typeface="Jost"/>
                <a:ea typeface="Jost" pitchFamily="2" charset="0"/>
              </a:rPr>
              <a:t>Fédérations de distributeurs</a:t>
            </a:r>
          </a:p>
          <a:p>
            <a:pPr marL="285750" indent="-285750">
              <a:buFont typeface="Arial,Sans-Serif" panose="020B0604020202020204" pitchFamily="34" charset="0"/>
              <a:buChar char="•"/>
            </a:pPr>
            <a:r>
              <a:rPr lang="fr-FR" sz="1600">
                <a:solidFill>
                  <a:schemeClr val="tx1"/>
                </a:solidFill>
                <a:latin typeface="Jost"/>
                <a:ea typeface="Jost" pitchFamily="2" charset="0"/>
              </a:rPr>
              <a:t>Autorité de la concurrence</a:t>
            </a:r>
            <a:endParaRPr lang="en-US" sz="1600">
              <a:solidFill>
                <a:schemeClr val="tx1"/>
              </a:solidFill>
              <a:latin typeface="Jost"/>
              <a:ea typeface="Jost" pitchFamily="2" charset="0"/>
            </a:endParaRPr>
          </a:p>
          <a:p>
            <a:pPr marL="285750" indent="-285750">
              <a:buFont typeface="Arial,Sans-Serif" panose="020B0604020202020204" pitchFamily="34" charset="0"/>
              <a:buChar char="•"/>
            </a:pPr>
            <a:r>
              <a:rPr lang="fr-FR" sz="1600">
                <a:solidFill>
                  <a:schemeClr val="tx1"/>
                </a:solidFill>
                <a:latin typeface="Jost"/>
                <a:ea typeface="Jost" pitchFamily="2" charset="0"/>
              </a:rPr>
              <a:t>Grande distribution et commerces </a:t>
            </a:r>
            <a:endParaRPr lang="en-US" sz="1600">
              <a:solidFill>
                <a:schemeClr val="tx1"/>
              </a:solidFill>
              <a:latin typeface="Jost"/>
              <a:ea typeface="Jost" pitchFamily="2" charset="0"/>
            </a:endParaRPr>
          </a:p>
          <a:p>
            <a:pPr marL="285750" indent="-285750">
              <a:buFont typeface="Arial" panose="020B0604020202020204" pitchFamily="34" charset="0"/>
              <a:buChar char="•"/>
            </a:pPr>
            <a:r>
              <a:rPr lang="fr-FR">
                <a:solidFill>
                  <a:schemeClr val="tx1"/>
                </a:solidFill>
                <a:latin typeface="Jost"/>
                <a:ea typeface="Jost" pitchFamily="2" charset="0"/>
              </a:rPr>
              <a:t>Universités et urbanistes : urbanisme commercial, sociologie de la consommation, environnement, commerces </a:t>
            </a:r>
          </a:p>
        </p:txBody>
      </p:sp>
      <p:sp>
        <p:nvSpPr>
          <p:cNvPr id="12" name="ZoneTexte 11">
            <a:extLst>
              <a:ext uri="{FF2B5EF4-FFF2-40B4-BE49-F238E27FC236}">
                <a16:creationId xmlns:a16="http://schemas.microsoft.com/office/drawing/2014/main" id="{A2919E67-51B3-65DC-1D6B-0F6FFE31C5CF}"/>
              </a:ext>
            </a:extLst>
          </p:cNvPr>
          <p:cNvSpPr txBox="1"/>
          <p:nvPr/>
        </p:nvSpPr>
        <p:spPr>
          <a:xfrm>
            <a:off x="4800599" y="8201622"/>
            <a:ext cx="4500563" cy="2444396"/>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a:latin typeface="Jost"/>
                <a:hlinkClick r:id="rId3">
                  <a:extLst>
                    <a:ext uri="{A12FA001-AC4F-418D-AE19-62706E023703}">
                      <ahyp:hlinkClr xmlns:ahyp="http://schemas.microsoft.com/office/drawing/2018/hyperlinkcolor" val="tx"/>
                    </a:ext>
                  </a:extLst>
                </a:hlinkClick>
              </a:rPr>
              <a:t>Bilan GES </a:t>
            </a:r>
            <a:r>
              <a:rPr lang="fr-FR">
                <a:latin typeface="Jost"/>
              </a:rPr>
              <a:t> </a:t>
            </a:r>
            <a:r>
              <a:rPr lang="fr-FR" sz="1200" i="1">
                <a:latin typeface="Jost"/>
              </a:rPr>
              <a:t>Mesure des émissions de gaz à effet de serre.</a:t>
            </a:r>
            <a:r>
              <a:rPr lang="fr-FR" sz="1200">
                <a:latin typeface="Jost"/>
              </a:rPr>
              <a:t>- ADEME</a:t>
            </a:r>
          </a:p>
          <a:p>
            <a:endParaRPr lang="fr-FR" sz="1200">
              <a:latin typeface="Jost"/>
            </a:endParaRPr>
          </a:p>
          <a:p>
            <a:r>
              <a:rPr lang="fr-FR">
                <a:latin typeface="Jost"/>
                <a:hlinkClick r:id="rId4">
                  <a:extLst>
                    <a:ext uri="{A12FA001-AC4F-418D-AE19-62706E023703}">
                      <ahyp:hlinkClr xmlns:ahyp="http://schemas.microsoft.com/office/drawing/2018/hyperlinkcolor" val="tx"/>
                    </a:ext>
                  </a:extLst>
                </a:hlinkClick>
              </a:rPr>
              <a:t>OpenFoodFact</a:t>
            </a:r>
            <a:r>
              <a:rPr lang="fr-FR">
                <a:latin typeface="Jost"/>
              </a:rPr>
              <a:t>: </a:t>
            </a:r>
            <a:r>
              <a:rPr lang="fr-FR" sz="1200" i="1">
                <a:latin typeface="Jost"/>
              </a:rPr>
              <a:t>Base ouverte sur la composition des produits alimentaires</a:t>
            </a:r>
          </a:p>
          <a:p>
            <a:endParaRPr lang="fr-FR" sz="1200" i="1">
              <a:latin typeface="Jost"/>
            </a:endParaRPr>
          </a:p>
          <a:p>
            <a:r>
              <a:rPr lang="fr-FR">
                <a:latin typeface="Jost"/>
                <a:hlinkClick r:id="rId5">
                  <a:extLst>
                    <a:ext uri="{A12FA001-AC4F-418D-AE19-62706E023703}">
                      <ahyp:hlinkClr xmlns:ahyp="http://schemas.microsoft.com/office/drawing/2018/hyperlinkcolor" val="tx"/>
                    </a:ext>
                  </a:extLst>
                </a:hlinkClick>
              </a:rPr>
              <a:t>Datactivist</a:t>
            </a:r>
            <a:r>
              <a:rPr lang="fr-FR">
                <a:latin typeface="Jost"/>
              </a:rPr>
              <a:t>: </a:t>
            </a:r>
            <a:r>
              <a:rPr lang="fr-FR" sz="1200" i="1">
                <a:latin typeface="Jost"/>
              </a:rPr>
              <a:t>Collectif militant pour l’ouverture des données publiques</a:t>
            </a:r>
          </a:p>
          <a:p>
            <a:endParaRPr lang="fr-FR" sz="1200" i="1"/>
          </a:p>
          <a:p>
            <a:r>
              <a:rPr lang="fr-FR">
                <a:latin typeface="Jost"/>
                <a:hlinkClick r:id="rId6"/>
              </a:rPr>
              <a:t>SCORED</a:t>
            </a:r>
            <a:r>
              <a:rPr lang="fr-FR" sz="1200" i="1">
                <a:latin typeface="Jost"/>
              </a:rPr>
              <a:t>, plateforme d'évaluation des marques de prêt-à-porter (The Good </a:t>
            </a:r>
            <a:r>
              <a:rPr lang="fr-FR" sz="1200" i="1" err="1">
                <a:latin typeface="Jost"/>
              </a:rPr>
              <a:t>Goods</a:t>
            </a:r>
            <a:r>
              <a:rPr lang="fr-FR" sz="1200" i="1">
                <a:latin typeface="Jost"/>
              </a:rPr>
              <a:t>)</a:t>
            </a:r>
            <a:endParaRPr lang="fr-FR" sz="1200" i="1"/>
          </a:p>
        </p:txBody>
      </p:sp>
      <p:pic>
        <p:nvPicPr>
          <p:cNvPr id="40" name="Image 39" descr="Une image contenant noir, obscurité&#10;&#10;Description générée automatiquement">
            <a:extLst>
              <a:ext uri="{FF2B5EF4-FFF2-40B4-BE49-F238E27FC236}">
                <a16:creationId xmlns:a16="http://schemas.microsoft.com/office/drawing/2014/main" id="{3B7CE53A-0121-0407-E902-2BDAFCCF66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9916" y="444192"/>
            <a:ext cx="720223" cy="531160"/>
          </a:xfrm>
          <a:prstGeom prst="rect">
            <a:avLst/>
          </a:prstGeom>
          <a:noFill/>
          <a:ln cap="flat">
            <a:noFill/>
          </a:ln>
        </p:spPr>
      </p:pic>
      <p:pic>
        <p:nvPicPr>
          <p:cNvPr id="41" name="Image 40">
            <a:extLst>
              <a:ext uri="{FF2B5EF4-FFF2-40B4-BE49-F238E27FC236}">
                <a16:creationId xmlns:a16="http://schemas.microsoft.com/office/drawing/2014/main" id="{602461E7-D0D9-5D44-8490-71CD501C2B8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134380" y="446565"/>
            <a:ext cx="1214935" cy="537375"/>
          </a:xfrm>
          <a:prstGeom prst="rect">
            <a:avLst/>
          </a:prstGeom>
        </p:spPr>
      </p:pic>
      <p:sp>
        <p:nvSpPr>
          <p:cNvPr id="42" name="Rectangle 41">
            <a:extLst>
              <a:ext uri="{FF2B5EF4-FFF2-40B4-BE49-F238E27FC236}">
                <a16:creationId xmlns:a16="http://schemas.microsoft.com/office/drawing/2014/main" id="{F6B77D1A-C052-4C0E-1D14-3D3C25E30D03}"/>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094435DD-1517-1418-ECC2-C50257FD95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5659" y="404892"/>
            <a:ext cx="851202" cy="579049"/>
          </a:xfrm>
          <a:prstGeom prst="rect">
            <a:avLst/>
          </a:prstGeom>
        </p:spPr>
      </p:pic>
      <p:sp>
        <p:nvSpPr>
          <p:cNvPr id="5" name="ZoneTexte 4">
            <a:extLst>
              <a:ext uri="{FF2B5EF4-FFF2-40B4-BE49-F238E27FC236}">
                <a16:creationId xmlns:a16="http://schemas.microsoft.com/office/drawing/2014/main" id="{DF9FD79B-2D3E-F3A6-0756-962765ACDA28}"/>
              </a:ext>
            </a:extLst>
          </p:cNvPr>
          <p:cNvSpPr txBox="1"/>
          <p:nvPr/>
        </p:nvSpPr>
        <p:spPr>
          <a:xfrm>
            <a:off x="0" y="12526830"/>
            <a:ext cx="9601199" cy="261610"/>
          </a:xfrm>
          <a:prstGeom prst="rect">
            <a:avLst/>
          </a:prstGeom>
          <a:noFill/>
        </p:spPr>
        <p:txBody>
          <a:bodyPr wrap="square">
            <a:spAutoFit/>
          </a:bodyPr>
          <a:lstStyle/>
          <a:p>
            <a:pPr algn="ctr"/>
            <a:r>
              <a:rPr lang="fr-FR" sz="1050">
                <a:solidFill>
                  <a:srgbClr val="156082"/>
                </a:solidFill>
                <a:latin typeface="Jost Light" pitchFamily="2" charset="0"/>
                <a:ea typeface="Jost Light" pitchFamily="2" charset="0"/>
              </a:rPr>
              <a:t>Changer de regard sur l’urbani</a:t>
            </a:r>
            <a:r>
              <a:rPr lang="fr-FR" sz="1050">
                <a:solidFill>
                  <a:schemeClr val="tx2">
                    <a:lumMod val="75000"/>
                    <a:lumOff val="25000"/>
                  </a:schemeClr>
                </a:solidFill>
                <a:latin typeface="Jost Light" pitchFamily="2" charset="0"/>
                <a:ea typeface="Jost Light" pitchFamily="2" charset="0"/>
              </a:rPr>
              <a:t>sme commercial – </a:t>
            </a:r>
            <a:r>
              <a:rPr lang="fr-FR" sz="1050" b="1">
                <a:solidFill>
                  <a:schemeClr val="tx2">
                    <a:lumMod val="75000"/>
                    <a:lumOff val="25000"/>
                  </a:schemeClr>
                </a:solidFill>
                <a:latin typeface="Jost Light" pitchFamily="2" charset="0"/>
                <a:ea typeface="Jost Light" pitchFamily="2" charset="0"/>
              </a:rPr>
              <a:t>expérimentation urbaine : 2. </a:t>
            </a:r>
            <a:r>
              <a:rPr lang="fr-FR" sz="1050">
                <a:solidFill>
                  <a:schemeClr val="tx2">
                    <a:lumMod val="75000"/>
                    <a:lumOff val="25000"/>
                  </a:schemeClr>
                </a:solidFill>
                <a:latin typeface="Jost Light" pitchFamily="2" charset="0"/>
                <a:ea typeface="Jost Light" pitchFamily="2" charset="0"/>
              </a:rPr>
              <a:t>6. rendre les données de la Grande Distribution accessibles</a:t>
            </a:r>
          </a:p>
        </p:txBody>
      </p:sp>
      <p:sp>
        <p:nvSpPr>
          <p:cNvPr id="10" name="TextBox 14">
            <a:extLst>
              <a:ext uri="{FF2B5EF4-FFF2-40B4-BE49-F238E27FC236}">
                <a16:creationId xmlns:a16="http://schemas.microsoft.com/office/drawing/2014/main" id="{823D933E-A040-83A4-5692-59B5EA428E26}"/>
              </a:ext>
            </a:extLst>
          </p:cNvPr>
          <p:cNvSpPr txBox="1"/>
          <p:nvPr/>
        </p:nvSpPr>
        <p:spPr>
          <a:xfrm>
            <a:off x="4656138" y="2467888"/>
            <a:ext cx="4645025" cy="715089"/>
          </a:xfrm>
          <a:prstGeom prst="roundRect">
            <a:avLst/>
          </a:prstGeom>
          <a:noFill/>
          <a:ln w="28575">
            <a:solidFill>
              <a:schemeClr val="accent2">
                <a:lumMod val="60000"/>
                <a:lumOff val="40000"/>
              </a:schemeClr>
            </a:solidFill>
          </a:ln>
        </p:spPr>
        <p:txBody>
          <a:bodyPr wrap="square" lIns="0" tIns="0" rIns="0" bIns="0" anchor="ctr">
            <a:spAutoFit/>
          </a:bodyPr>
          <a:lstStyle/>
          <a:p>
            <a:r>
              <a:rPr lang="fr-FR" sz="1400" i="1">
                <a:solidFill>
                  <a:srgbClr val="484848"/>
                </a:solidFill>
                <a:latin typeface="Jost" pitchFamily="2" charset="0"/>
                <a:ea typeface="Jost" pitchFamily="2" charset="0"/>
              </a:rPr>
              <a:t> Capacité à </a:t>
            </a:r>
            <a:r>
              <a:rPr lang="fr-FR" sz="1400" b="1" i="1">
                <a:solidFill>
                  <a:srgbClr val="484848"/>
                </a:solidFill>
                <a:latin typeface="Jost" pitchFamily="2" charset="0"/>
                <a:ea typeface="Jost" pitchFamily="2" charset="0"/>
              </a:rPr>
              <a:t>orienter l’offre commerciale du territoire vers des activités en phase avec les enjeux de transition écologique </a:t>
            </a:r>
          </a:p>
        </p:txBody>
      </p:sp>
      <p:sp>
        <p:nvSpPr>
          <p:cNvPr id="13" name="TextBox 14">
            <a:extLst>
              <a:ext uri="{FF2B5EF4-FFF2-40B4-BE49-F238E27FC236}">
                <a16:creationId xmlns:a16="http://schemas.microsoft.com/office/drawing/2014/main" id="{20FBF2E9-494F-C26B-A3E7-287A5D1E2AC4}"/>
              </a:ext>
            </a:extLst>
          </p:cNvPr>
          <p:cNvSpPr txBox="1"/>
          <p:nvPr/>
        </p:nvSpPr>
        <p:spPr>
          <a:xfrm>
            <a:off x="4677462" y="3475008"/>
            <a:ext cx="4623700" cy="476726"/>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a:solidFill>
                  <a:srgbClr val="484848"/>
                </a:solidFill>
                <a:latin typeface="Jost Medium" pitchFamily="2" charset="0"/>
                <a:ea typeface="Jost Medium" pitchFamily="2" charset="0"/>
              </a:defRPr>
            </a:lvl1pPr>
          </a:lstStyle>
          <a:p>
            <a:r>
              <a:rPr lang="fr-FR" b="1" i="1">
                <a:latin typeface="Jost" pitchFamily="2" charset="0"/>
                <a:ea typeface="Jost" pitchFamily="2" charset="0"/>
              </a:rPr>
              <a:t>  </a:t>
            </a:r>
            <a:r>
              <a:rPr lang="fr-FR" i="1">
                <a:latin typeface="Jost" pitchFamily="2" charset="0"/>
                <a:ea typeface="Jost" pitchFamily="2" charset="0"/>
              </a:rPr>
              <a:t>Les pouvoirs publics ayant accès aux données </a:t>
            </a:r>
            <a:r>
              <a:rPr lang="fr-FR" b="1" i="1">
                <a:latin typeface="Jost" pitchFamily="2" charset="0"/>
                <a:ea typeface="Jost" pitchFamily="2" charset="0"/>
              </a:rPr>
              <a:t>peuvent prendre des décisions d’aménagement en connaissance</a:t>
            </a:r>
          </a:p>
        </p:txBody>
      </p:sp>
      <p:sp>
        <p:nvSpPr>
          <p:cNvPr id="14" name="TextBox 17">
            <a:extLst>
              <a:ext uri="{FF2B5EF4-FFF2-40B4-BE49-F238E27FC236}">
                <a16:creationId xmlns:a16="http://schemas.microsoft.com/office/drawing/2014/main" id="{C65881EB-C422-5077-EF56-92A45ED03658}"/>
              </a:ext>
            </a:extLst>
          </p:cNvPr>
          <p:cNvSpPr txBox="1"/>
          <p:nvPr/>
        </p:nvSpPr>
        <p:spPr>
          <a:xfrm>
            <a:off x="4663429" y="4245458"/>
            <a:ext cx="4645025" cy="476726"/>
          </a:xfrm>
          <a:prstGeom prst="roundRect">
            <a:avLst/>
          </a:prstGeom>
          <a:noFill/>
          <a:ln w="28575">
            <a:solidFill>
              <a:schemeClr val="tx2">
                <a:lumMod val="50000"/>
                <a:lumOff val="50000"/>
              </a:schemeClr>
            </a:solidFill>
          </a:ln>
        </p:spPr>
        <p:txBody>
          <a:bodyPr wrap="square" lIns="0" tIns="0" rIns="0" bIns="0" anchor="t">
            <a:spAutoFit/>
          </a:bodyPr>
          <a:lstStyle/>
          <a:p>
            <a:r>
              <a:rPr lang="fr-FR" sz="1400" i="1">
                <a:solidFill>
                  <a:srgbClr val="484848"/>
                </a:solidFill>
                <a:latin typeface="Jost" pitchFamily="2" charset="0"/>
                <a:ea typeface="Jost" pitchFamily="2" charset="0"/>
              </a:rPr>
              <a:t>  Renforce </a:t>
            </a:r>
            <a:r>
              <a:rPr lang="fr-FR" sz="1400" b="1" i="1">
                <a:solidFill>
                  <a:srgbClr val="484848"/>
                </a:solidFill>
                <a:latin typeface="Jost" pitchFamily="2" charset="0"/>
                <a:ea typeface="Jost" pitchFamily="2" charset="0"/>
              </a:rPr>
              <a:t>la confiance des consommateurs qui peuvent fonder leur consommation sur des données intelligibles </a:t>
            </a:r>
          </a:p>
        </p:txBody>
      </p:sp>
      <p:sp>
        <p:nvSpPr>
          <p:cNvPr id="17" name="TextBox 17">
            <a:extLst>
              <a:ext uri="{FF2B5EF4-FFF2-40B4-BE49-F238E27FC236}">
                <a16:creationId xmlns:a16="http://schemas.microsoft.com/office/drawing/2014/main" id="{31448961-9999-6FED-EBF9-F45AB48C4D98}"/>
              </a:ext>
            </a:extLst>
          </p:cNvPr>
          <p:cNvSpPr txBox="1"/>
          <p:nvPr/>
        </p:nvSpPr>
        <p:spPr>
          <a:xfrm>
            <a:off x="4678124" y="5010523"/>
            <a:ext cx="4630330" cy="476726"/>
          </a:xfrm>
          <a:prstGeom prst="roundRect">
            <a:avLst/>
          </a:prstGeom>
          <a:noFill/>
          <a:ln w="28575">
            <a:solidFill>
              <a:srgbClr val="3ECF8B"/>
            </a:solidFill>
          </a:ln>
        </p:spPr>
        <p:txBody>
          <a:bodyPr wrap="square" lIns="0" tIns="0" rIns="0" bIns="0" anchor="ctr">
            <a:spAutoFit/>
          </a:bodyPr>
          <a:lstStyle/>
          <a:p>
            <a:pPr algn="l"/>
            <a:r>
              <a:rPr lang="fr-FR" sz="1400" i="1">
                <a:solidFill>
                  <a:srgbClr val="484848"/>
                </a:solidFill>
                <a:latin typeface="Jost" pitchFamily="2" charset="0"/>
                <a:ea typeface="Jost" pitchFamily="2" charset="0"/>
              </a:rPr>
              <a:t>  Mise en valeur des entreprises </a:t>
            </a:r>
            <a:r>
              <a:rPr lang="fr-FR" sz="1400" b="1" i="1">
                <a:solidFill>
                  <a:srgbClr val="484848"/>
                </a:solidFill>
                <a:latin typeface="Jost" pitchFamily="2" charset="0"/>
                <a:ea typeface="Jost" pitchFamily="2" charset="0"/>
              </a:rPr>
              <a:t>aux pratiques vertueuses et transparentes </a:t>
            </a:r>
          </a:p>
        </p:txBody>
      </p:sp>
      <p:sp>
        <p:nvSpPr>
          <p:cNvPr id="27" name="ZoneTexte 26">
            <a:extLst>
              <a:ext uri="{FF2B5EF4-FFF2-40B4-BE49-F238E27FC236}">
                <a16:creationId xmlns:a16="http://schemas.microsoft.com/office/drawing/2014/main" id="{47A0EEF3-E1E6-CA67-5B57-2A1A3FDC1284}"/>
              </a:ext>
            </a:extLst>
          </p:cNvPr>
          <p:cNvSpPr txBox="1"/>
          <p:nvPr/>
        </p:nvSpPr>
        <p:spPr>
          <a:xfrm>
            <a:off x="959807" y="8587705"/>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28" name="ZoneTexte 27">
            <a:extLst>
              <a:ext uri="{FF2B5EF4-FFF2-40B4-BE49-F238E27FC236}">
                <a16:creationId xmlns:a16="http://schemas.microsoft.com/office/drawing/2014/main" id="{84372AE8-60D3-99E8-A930-97621009191A}"/>
              </a:ext>
            </a:extLst>
          </p:cNvPr>
          <p:cNvSpPr txBox="1"/>
          <p:nvPr/>
        </p:nvSpPr>
        <p:spPr>
          <a:xfrm>
            <a:off x="4990419" y="7671162"/>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pic>
        <p:nvPicPr>
          <p:cNvPr id="29" name="Graphique 28">
            <a:extLst>
              <a:ext uri="{FF2B5EF4-FFF2-40B4-BE49-F238E27FC236}">
                <a16:creationId xmlns:a16="http://schemas.microsoft.com/office/drawing/2014/main" id="{941BD6CF-03E4-ABE0-1F94-8C7F0719B9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8554" y="8490454"/>
            <a:ext cx="466583" cy="466583"/>
          </a:xfrm>
          <a:prstGeom prst="rect">
            <a:avLst/>
          </a:prstGeom>
        </p:spPr>
      </p:pic>
      <p:sp>
        <p:nvSpPr>
          <p:cNvPr id="31" name="ZoneTexte 30">
            <a:extLst>
              <a:ext uri="{FF2B5EF4-FFF2-40B4-BE49-F238E27FC236}">
                <a16:creationId xmlns:a16="http://schemas.microsoft.com/office/drawing/2014/main" id="{4AED08E0-6870-8C09-45F5-70C25F2F42CB}"/>
              </a:ext>
            </a:extLst>
          </p:cNvPr>
          <p:cNvSpPr txBox="1"/>
          <p:nvPr/>
        </p:nvSpPr>
        <p:spPr>
          <a:xfrm>
            <a:off x="5275702" y="1982913"/>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32" name="Graphique 31">
            <a:extLst>
              <a:ext uri="{FF2B5EF4-FFF2-40B4-BE49-F238E27FC236}">
                <a16:creationId xmlns:a16="http://schemas.microsoft.com/office/drawing/2014/main" id="{2C04236B-020A-D2E4-3557-2F3CD25A6A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16489" y="1972004"/>
            <a:ext cx="359213" cy="359213"/>
          </a:xfrm>
          <a:prstGeom prst="rect">
            <a:avLst/>
          </a:prstGeom>
        </p:spPr>
      </p:pic>
      <p:sp>
        <p:nvSpPr>
          <p:cNvPr id="37" name="ZoneTexte 36">
            <a:extLst>
              <a:ext uri="{FF2B5EF4-FFF2-40B4-BE49-F238E27FC236}">
                <a16:creationId xmlns:a16="http://schemas.microsoft.com/office/drawing/2014/main" id="{AF6CA894-8175-F48B-1C44-83E4DEC0686C}"/>
              </a:ext>
            </a:extLst>
          </p:cNvPr>
          <p:cNvSpPr txBox="1"/>
          <p:nvPr/>
        </p:nvSpPr>
        <p:spPr>
          <a:xfrm>
            <a:off x="1578466" y="3067066"/>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43" name="ZoneTexte 42">
            <a:extLst>
              <a:ext uri="{FF2B5EF4-FFF2-40B4-BE49-F238E27FC236}">
                <a16:creationId xmlns:a16="http://schemas.microsoft.com/office/drawing/2014/main" id="{551643A0-9FE9-FF87-11DA-9ACAD15F4B30}"/>
              </a:ext>
            </a:extLst>
          </p:cNvPr>
          <p:cNvSpPr txBox="1"/>
          <p:nvPr/>
        </p:nvSpPr>
        <p:spPr>
          <a:xfrm>
            <a:off x="1389923" y="3712094"/>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46" name="ZoneTexte 45">
            <a:extLst>
              <a:ext uri="{FF2B5EF4-FFF2-40B4-BE49-F238E27FC236}">
                <a16:creationId xmlns:a16="http://schemas.microsoft.com/office/drawing/2014/main" id="{9CB25F93-E918-6909-BD92-1A6D0ED7B4EE}"/>
              </a:ext>
            </a:extLst>
          </p:cNvPr>
          <p:cNvSpPr txBox="1"/>
          <p:nvPr/>
        </p:nvSpPr>
        <p:spPr>
          <a:xfrm>
            <a:off x="1556161" y="4552022"/>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50" name="ZoneTexte 49">
            <a:extLst>
              <a:ext uri="{FF2B5EF4-FFF2-40B4-BE49-F238E27FC236}">
                <a16:creationId xmlns:a16="http://schemas.microsoft.com/office/drawing/2014/main" id="{D952E933-661D-198A-9164-32F4B24BC33C}"/>
              </a:ext>
            </a:extLst>
          </p:cNvPr>
          <p:cNvSpPr txBox="1"/>
          <p:nvPr/>
        </p:nvSpPr>
        <p:spPr>
          <a:xfrm>
            <a:off x="1421673" y="5459751"/>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nvGrpSpPr>
          <p:cNvPr id="51" name="Groupe 50">
            <a:extLst>
              <a:ext uri="{FF2B5EF4-FFF2-40B4-BE49-F238E27FC236}">
                <a16:creationId xmlns:a16="http://schemas.microsoft.com/office/drawing/2014/main" id="{334AB060-2D1E-B7A1-FF25-1A05E6BAC47D}"/>
              </a:ext>
            </a:extLst>
          </p:cNvPr>
          <p:cNvGrpSpPr/>
          <p:nvPr/>
        </p:nvGrpSpPr>
        <p:grpSpPr>
          <a:xfrm>
            <a:off x="344851" y="2308251"/>
            <a:ext cx="5320709" cy="4093359"/>
            <a:chOff x="344851" y="3959073"/>
            <a:chExt cx="5320709" cy="4093359"/>
          </a:xfrm>
        </p:grpSpPr>
        <p:pic>
          <p:nvPicPr>
            <p:cNvPr id="52" name="Image 51">
              <a:extLst>
                <a:ext uri="{FF2B5EF4-FFF2-40B4-BE49-F238E27FC236}">
                  <a16:creationId xmlns:a16="http://schemas.microsoft.com/office/drawing/2014/main" id="{9BE2E621-E2F4-B4E2-85CA-F277F4F8C5EC}"/>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53" name="ZoneTexte 52">
              <a:extLst>
                <a:ext uri="{FF2B5EF4-FFF2-40B4-BE49-F238E27FC236}">
                  <a16:creationId xmlns:a16="http://schemas.microsoft.com/office/drawing/2014/main" id="{CF8FFC6E-9A92-B6BE-3060-0EF739FF3B44}"/>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54" name="ZoneTexte 53">
              <a:extLst>
                <a:ext uri="{FF2B5EF4-FFF2-40B4-BE49-F238E27FC236}">
                  <a16:creationId xmlns:a16="http://schemas.microsoft.com/office/drawing/2014/main" id="{53A550D3-E1E0-0A3A-30BC-DE681536088D}"/>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55" name="ZoneTexte 54">
              <a:extLst>
                <a:ext uri="{FF2B5EF4-FFF2-40B4-BE49-F238E27FC236}">
                  <a16:creationId xmlns:a16="http://schemas.microsoft.com/office/drawing/2014/main" id="{096D6653-FEF6-CFE3-E599-4AD896E8021E}"/>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56" name="ZoneTexte 55">
              <a:extLst>
                <a:ext uri="{FF2B5EF4-FFF2-40B4-BE49-F238E27FC236}">
                  <a16:creationId xmlns:a16="http://schemas.microsoft.com/office/drawing/2014/main" id="{47CD7BA9-127B-3BFF-BCE0-7B799A9E4D7A}"/>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57" name="ZoneTexte 56">
            <a:extLst>
              <a:ext uri="{FF2B5EF4-FFF2-40B4-BE49-F238E27FC236}">
                <a16:creationId xmlns:a16="http://schemas.microsoft.com/office/drawing/2014/main" id="{A48E5ACB-AA99-408E-A324-9FE22084D98B}"/>
              </a:ext>
            </a:extLst>
          </p:cNvPr>
          <p:cNvSpPr txBox="1"/>
          <p:nvPr/>
        </p:nvSpPr>
        <p:spPr>
          <a:xfrm>
            <a:off x="304271" y="159568"/>
            <a:ext cx="5177473"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endParaRPr lang="fr-FR" sz="1600" b="1">
              <a:latin typeface="Jost" pitchFamily="2" charset="0"/>
              <a:ea typeface="Jost" pitchFamily="2" charset="0"/>
            </a:endParaRPr>
          </a:p>
          <a:p>
            <a:r>
              <a:rPr lang="fr-FR" sz="2800" b="1">
                <a:solidFill>
                  <a:schemeClr val="tx2">
                    <a:lumMod val="75000"/>
                    <a:lumOff val="25000"/>
                  </a:schemeClr>
                </a:solidFill>
                <a:latin typeface="Jost" pitchFamily="2" charset="77"/>
                <a:ea typeface="Jost" pitchFamily="2" charset="77"/>
              </a:rPr>
              <a:t>2. 6</a:t>
            </a:r>
            <a:r>
              <a:rPr lang="fr-FR" sz="2800">
                <a:solidFill>
                  <a:schemeClr val="tx2">
                    <a:lumMod val="75000"/>
                    <a:lumOff val="25000"/>
                  </a:schemeClr>
                </a:solidFill>
                <a:latin typeface="Jost" pitchFamily="2" charset="77"/>
                <a:ea typeface="Jost" pitchFamily="2" charset="77"/>
              </a:rPr>
              <a:t>. Rendre les données de la Grande Distribution accessibles</a:t>
            </a:r>
          </a:p>
        </p:txBody>
      </p:sp>
      <p:pic>
        <p:nvPicPr>
          <p:cNvPr id="3" name="Graphique 2">
            <a:extLst>
              <a:ext uri="{FF2B5EF4-FFF2-40B4-BE49-F238E27FC236}">
                <a16:creationId xmlns:a16="http://schemas.microsoft.com/office/drawing/2014/main" id="{5D90E482-E419-7CFF-31E2-C3D0CF50BD74}"/>
              </a:ext>
            </a:extLst>
          </p:cNvPr>
          <p:cNvPicPr>
            <a:picLocks noChangeAspect="1"/>
          </p:cNvPicPr>
          <p:nvPr/>
        </p:nvPicPr>
        <p:blipFill>
          <a:blip r:embed="rId15">
            <a:extLst>
              <a:ext uri="{96DAC541-7B7A-43D3-8B79-37D633B846F1}">
                <asvg:svgBlip xmlns:asvg="http://schemas.microsoft.com/office/drawing/2016/SVG/main" r:embed="rId16"/>
              </a:ext>
            </a:extLst>
          </a:blip>
          <a:srcRect l="6872" r="12399" b="5669"/>
          <a:stretch>
            <a:fillRect/>
          </a:stretch>
        </p:blipFill>
        <p:spPr>
          <a:xfrm>
            <a:off x="9185863" y="8207529"/>
            <a:ext cx="228551" cy="377721"/>
          </a:xfrm>
          <a:prstGeom prst="rect">
            <a:avLst/>
          </a:prstGeom>
        </p:spPr>
      </p:pic>
      <p:pic>
        <p:nvPicPr>
          <p:cNvPr id="4" name="Graphique 3">
            <a:extLst>
              <a:ext uri="{FF2B5EF4-FFF2-40B4-BE49-F238E27FC236}">
                <a16:creationId xmlns:a16="http://schemas.microsoft.com/office/drawing/2014/main" id="{C7AAB302-2029-49B5-DE61-77FB086E621E}"/>
              </a:ext>
            </a:extLst>
          </p:cNvPr>
          <p:cNvPicPr>
            <a:picLocks noChangeAspect="1"/>
          </p:cNvPicPr>
          <p:nvPr/>
        </p:nvPicPr>
        <p:blipFill>
          <a:blip r:embed="rId15">
            <a:extLst>
              <a:ext uri="{96DAC541-7B7A-43D3-8B79-37D633B846F1}">
                <asvg:svgBlip xmlns:asvg="http://schemas.microsoft.com/office/drawing/2016/SVG/main" r:embed="rId16"/>
              </a:ext>
            </a:extLst>
          </a:blip>
          <a:srcRect l="6872" r="12399" b="5669"/>
          <a:stretch>
            <a:fillRect/>
          </a:stretch>
        </p:blipFill>
        <p:spPr>
          <a:xfrm>
            <a:off x="9192832" y="8867269"/>
            <a:ext cx="228551" cy="377721"/>
          </a:xfrm>
          <a:prstGeom prst="rect">
            <a:avLst/>
          </a:prstGeom>
        </p:spPr>
      </p:pic>
      <p:pic>
        <p:nvPicPr>
          <p:cNvPr id="2" name="Graphic 1">
            <a:extLst>
              <a:ext uri="{FF2B5EF4-FFF2-40B4-BE49-F238E27FC236}">
                <a16:creationId xmlns:a16="http://schemas.microsoft.com/office/drawing/2014/main" id="{D41C0304-50A9-E620-2C34-60E22005D7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40610" y="7590046"/>
            <a:ext cx="452887" cy="446179"/>
          </a:xfrm>
          <a:prstGeom prst="rect">
            <a:avLst/>
          </a:prstGeom>
        </p:spPr>
      </p:pic>
    </p:spTree>
    <p:extLst>
      <p:ext uri="{BB962C8B-B14F-4D97-AF65-F5344CB8AC3E}">
        <p14:creationId xmlns:p14="http://schemas.microsoft.com/office/powerpoint/2010/main" val="173089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8189-1EF1-A7A5-0A24-CDF416831A7F}"/>
            </a:ext>
          </a:extLst>
        </p:cNvPr>
        <p:cNvGrpSpPr/>
        <p:nvPr/>
      </p:nvGrpSpPr>
      <p:grpSpPr>
        <a:xfrm>
          <a:off x="0" y="0"/>
          <a:ext cx="0" cy="0"/>
          <a:chOff x="0" y="0"/>
          <a:chExt cx="0" cy="0"/>
        </a:xfrm>
      </p:grpSpPr>
      <p:sp>
        <p:nvSpPr>
          <p:cNvPr id="10" name="Flèche : bas 31">
            <a:extLst>
              <a:ext uri="{FF2B5EF4-FFF2-40B4-BE49-F238E27FC236}">
                <a16:creationId xmlns:a16="http://schemas.microsoft.com/office/drawing/2014/main" id="{791C5C72-14F7-A8B7-A200-CD74372432E4}"/>
              </a:ext>
            </a:extLst>
          </p:cNvPr>
          <p:cNvSpPr/>
          <p:nvPr/>
        </p:nvSpPr>
        <p:spPr>
          <a:xfrm>
            <a:off x="43938" y="8164513"/>
            <a:ext cx="258644" cy="4357687"/>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C439983-2224-6F97-27AC-81215624272A}"/>
              </a:ext>
            </a:extLst>
          </p:cNvPr>
          <p:cNvSpPr txBox="1"/>
          <p:nvPr/>
        </p:nvSpPr>
        <p:spPr>
          <a:xfrm>
            <a:off x="302743" y="1728240"/>
            <a:ext cx="4353395" cy="1815882"/>
          </a:xfrm>
          <a:prstGeom prst="rect">
            <a:avLst/>
          </a:prstGeom>
          <a:noFill/>
        </p:spPr>
        <p:txBody>
          <a:bodyPr wrap="square" lIns="91440" tIns="45720" rIns="91440" bIns="45720" anchor="t">
            <a:spAutoFit/>
          </a:bodyPr>
          <a:lstStyle/>
          <a:p>
            <a:pPr algn="just"/>
            <a:r>
              <a:rPr lang="fr-FR" sz="1600">
                <a:solidFill>
                  <a:schemeClr val="bg2">
                    <a:lumMod val="50000"/>
                  </a:schemeClr>
                </a:solidFill>
                <a:latin typeface="Jost Light"/>
                <a:ea typeface="Jost Light" pitchFamily="2" charset="0"/>
              </a:rPr>
              <a:t>	L’artificialisation croissante et les enjeux   climatiques obligent à penser des villes plus</a:t>
            </a:r>
            <a:r>
              <a:rPr lang="fr-FR" sz="1600" b="1">
                <a:solidFill>
                  <a:schemeClr val="bg2">
                    <a:lumMod val="50000"/>
                  </a:schemeClr>
                </a:solidFill>
                <a:latin typeface="Jost Light"/>
                <a:ea typeface="Jost Light" pitchFamily="2" charset="0"/>
              </a:rPr>
              <a:t> résilientes (végétalisation, modes actifs …). Cet engagement dans la transition passe également par l'</a:t>
            </a:r>
            <a:r>
              <a:rPr lang="fr-FR" sz="1600" b="1" err="1">
                <a:solidFill>
                  <a:schemeClr val="bg2">
                    <a:lumMod val="50000"/>
                  </a:schemeClr>
                </a:solidFill>
                <a:latin typeface="Jost Light"/>
                <a:ea typeface="Jost Light" pitchFamily="2" charset="0"/>
              </a:rPr>
              <a:t>adaption</a:t>
            </a:r>
            <a:r>
              <a:rPr lang="fr-FR" sz="1600" b="1">
                <a:solidFill>
                  <a:schemeClr val="bg2">
                    <a:lumMod val="50000"/>
                  </a:schemeClr>
                </a:solidFill>
                <a:latin typeface="Jost Light"/>
                <a:ea typeface="Jost Light" pitchFamily="2" charset="0"/>
              </a:rPr>
              <a:t> des parcours marchands,  afin de promouvoir la proximité et la sobriété </a:t>
            </a:r>
            <a:r>
              <a:rPr lang="fr-FR" sz="1600" b="1" err="1">
                <a:solidFill>
                  <a:schemeClr val="bg2">
                    <a:lumMod val="50000"/>
                  </a:schemeClr>
                </a:solidFill>
                <a:latin typeface="Jost Light"/>
                <a:ea typeface="Jost Light" pitchFamily="2" charset="0"/>
              </a:rPr>
              <a:t>consomamtoire</a:t>
            </a:r>
            <a:r>
              <a:rPr lang="fr-FR" sz="1600" b="1">
                <a:solidFill>
                  <a:schemeClr val="bg2">
                    <a:lumMod val="50000"/>
                  </a:schemeClr>
                </a:solidFill>
                <a:latin typeface="Jost Light"/>
                <a:ea typeface="Jost Light" pitchFamily="2" charset="0"/>
              </a:rPr>
              <a:t> </a:t>
            </a:r>
            <a:endParaRPr lang="fr-FR" sz="1600">
              <a:solidFill>
                <a:schemeClr val="bg2">
                  <a:lumMod val="50000"/>
                </a:schemeClr>
              </a:solidFill>
              <a:latin typeface="Jost Light"/>
              <a:ea typeface="Jost Light" pitchFamily="2" charset="0"/>
            </a:endParaRPr>
          </a:p>
        </p:txBody>
      </p:sp>
      <p:pic>
        <p:nvPicPr>
          <p:cNvPr id="5" name="Image 4" descr="Une image contenant noir, obscurité&#10;&#10;Description générée automatiquement">
            <a:extLst>
              <a:ext uri="{FF2B5EF4-FFF2-40B4-BE49-F238E27FC236}">
                <a16:creationId xmlns:a16="http://schemas.microsoft.com/office/drawing/2014/main" id="{37C5BECE-CB37-096F-3066-6D86AE69C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0AEC3D97-15CE-2EF6-C6A0-FAF48804CE0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01B08D3D-1241-64B5-9D69-C4C7A4DB5C90}"/>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9B375E1C-AD33-02B0-B4BA-AE9A0900E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6138" y="3696419"/>
            <a:ext cx="321011" cy="321011"/>
          </a:xfrm>
          <a:prstGeom prst="rect">
            <a:avLst/>
          </a:prstGeom>
        </p:spPr>
      </p:pic>
      <p:sp>
        <p:nvSpPr>
          <p:cNvPr id="22" name="ZoneTexte 21">
            <a:extLst>
              <a:ext uri="{FF2B5EF4-FFF2-40B4-BE49-F238E27FC236}">
                <a16:creationId xmlns:a16="http://schemas.microsoft.com/office/drawing/2014/main" id="{DE9CEEDC-6234-7A9B-13C9-F02C35514F43}"/>
              </a:ext>
            </a:extLst>
          </p:cNvPr>
          <p:cNvSpPr txBox="1"/>
          <p:nvPr/>
        </p:nvSpPr>
        <p:spPr>
          <a:xfrm>
            <a:off x="4955588" y="3672259"/>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5E403B9C-8829-5154-D1A8-6693B0F6A224}"/>
              </a:ext>
            </a:extLst>
          </p:cNvPr>
          <p:cNvSpPr txBox="1"/>
          <p:nvPr/>
        </p:nvSpPr>
        <p:spPr>
          <a:xfrm>
            <a:off x="766962" y="7542386"/>
            <a:ext cx="2663769"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17" name="Rectangle : coins arrondis 16">
            <a:extLst>
              <a:ext uri="{FF2B5EF4-FFF2-40B4-BE49-F238E27FC236}">
                <a16:creationId xmlns:a16="http://schemas.microsoft.com/office/drawing/2014/main" id="{3060A9C9-69E8-E840-618D-A888269FC187}"/>
              </a:ext>
            </a:extLst>
          </p:cNvPr>
          <p:cNvSpPr/>
          <p:nvPr/>
        </p:nvSpPr>
        <p:spPr>
          <a:xfrm>
            <a:off x="310027" y="5359179"/>
            <a:ext cx="3914311" cy="1899199"/>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Collectivités territoriales</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Services de développement économique et d’urbanisme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Consommateurs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Commerces et porteurs de projets</a:t>
            </a:r>
            <a:endParaRPr lang="fr-FR" sz="1600" b="1">
              <a:solidFill>
                <a:schemeClr val="tx1"/>
              </a:solidFill>
              <a:latin typeface="Jost" pitchFamily="2" charset="0"/>
              <a:ea typeface="Jost" pitchFamily="2" charset="0"/>
            </a:endParaRPr>
          </a:p>
        </p:txBody>
      </p:sp>
      <p:sp>
        <p:nvSpPr>
          <p:cNvPr id="14" name="Rectangle : coins arrondis 13">
            <a:extLst>
              <a:ext uri="{FF2B5EF4-FFF2-40B4-BE49-F238E27FC236}">
                <a16:creationId xmlns:a16="http://schemas.microsoft.com/office/drawing/2014/main" id="{A38FD3C8-794D-B629-41D5-A8A309D157AF}"/>
              </a:ext>
            </a:extLst>
          </p:cNvPr>
          <p:cNvSpPr/>
          <p:nvPr/>
        </p:nvSpPr>
        <p:spPr>
          <a:xfrm>
            <a:off x="310103" y="3328044"/>
            <a:ext cx="3450864" cy="1689115"/>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600" b="1">
                <a:solidFill>
                  <a:schemeClr val="tx1"/>
                </a:solidFill>
                <a:latin typeface="Jost"/>
                <a:ea typeface="Jost" pitchFamily="2" charset="0"/>
              </a:rPr>
              <a:t>Mesure portée par</a:t>
            </a:r>
          </a:p>
          <a:p>
            <a:pPr algn="ctr"/>
            <a:r>
              <a:rPr lang="fr-FR" sz="1600" b="1">
                <a:solidFill>
                  <a:schemeClr val="tx1"/>
                </a:solidFill>
                <a:latin typeface="Jost"/>
                <a:ea typeface="Jost" pitchFamily="2" charset="0"/>
              </a:rPr>
              <a:t> </a:t>
            </a:r>
          </a:p>
          <a:p>
            <a:pPr marL="285750" indent="-285750">
              <a:buFont typeface="Arial" panose="020B0604020202020204" pitchFamily="34" charset="0"/>
              <a:buChar char="•"/>
            </a:pPr>
            <a:r>
              <a:rPr lang="fr-FR" sz="1600">
                <a:solidFill>
                  <a:schemeClr val="tx1"/>
                </a:solidFill>
                <a:latin typeface="Jost"/>
                <a:ea typeface="Jost" pitchFamily="2" charset="0"/>
              </a:rPr>
              <a:t>Ministères (Transition Écologique, de la Ville)</a:t>
            </a:r>
          </a:p>
          <a:p>
            <a:pPr marL="285750" indent="-285750">
              <a:buFont typeface="Arial" panose="020B0604020202020204" pitchFamily="34" charset="0"/>
              <a:buChar char="•"/>
            </a:pPr>
            <a:r>
              <a:rPr lang="fr-FR" sz="1600">
                <a:solidFill>
                  <a:schemeClr val="tx1"/>
                </a:solidFill>
                <a:latin typeface="Jost"/>
                <a:ea typeface="Jost" pitchFamily="2" charset="0"/>
              </a:rPr>
              <a:t>Collectivités</a:t>
            </a:r>
          </a:p>
        </p:txBody>
      </p:sp>
      <p:pic>
        <p:nvPicPr>
          <p:cNvPr id="21" name="Graphique 20">
            <a:extLst>
              <a:ext uri="{FF2B5EF4-FFF2-40B4-BE49-F238E27FC236}">
                <a16:creationId xmlns:a16="http://schemas.microsoft.com/office/drawing/2014/main" id="{9943BEF5-752B-8572-7ADF-E26D01366A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423" y="3449055"/>
            <a:ext cx="396598" cy="396598"/>
          </a:xfrm>
          <a:prstGeom prst="rect">
            <a:avLst/>
          </a:prstGeom>
        </p:spPr>
      </p:pic>
      <p:pic>
        <p:nvPicPr>
          <p:cNvPr id="25" name="Graphique 24">
            <a:extLst>
              <a:ext uri="{FF2B5EF4-FFF2-40B4-BE49-F238E27FC236}">
                <a16:creationId xmlns:a16="http://schemas.microsoft.com/office/drawing/2014/main" id="{1B5AD121-56EA-AF97-CAC1-15FF63B0EF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80" y="5468890"/>
            <a:ext cx="369785" cy="369785"/>
          </a:xfrm>
          <a:prstGeom prst="rect">
            <a:avLst/>
          </a:prstGeom>
        </p:spPr>
      </p:pic>
      <p:sp>
        <p:nvSpPr>
          <p:cNvPr id="37" name="Rectangle : coins arrondis 36">
            <a:extLst>
              <a:ext uri="{FF2B5EF4-FFF2-40B4-BE49-F238E27FC236}">
                <a16:creationId xmlns:a16="http://schemas.microsoft.com/office/drawing/2014/main" id="{6AB5B849-614F-984F-48D5-ECAC1D4BB16B}"/>
              </a:ext>
            </a:extLst>
          </p:cNvPr>
          <p:cNvSpPr/>
          <p:nvPr/>
        </p:nvSpPr>
        <p:spPr>
          <a:xfrm>
            <a:off x="5650631" y="1722522"/>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 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366BFDF2-6AAF-CA93-FE1B-FECD14FCEE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FCE45CD8-7024-97C6-2041-A69A7AB4A8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53013" y="1496456"/>
            <a:ext cx="943100" cy="943100"/>
          </a:xfrm>
          <a:prstGeom prst="rect">
            <a:avLst/>
          </a:prstGeom>
        </p:spPr>
      </p:pic>
      <p:sp>
        <p:nvSpPr>
          <p:cNvPr id="40" name="Rectangle : coins arrondis 39">
            <a:extLst>
              <a:ext uri="{FF2B5EF4-FFF2-40B4-BE49-F238E27FC236}">
                <a16:creationId xmlns:a16="http://schemas.microsoft.com/office/drawing/2014/main" id="{167C8C97-977F-CA44-5571-F81524A72AAA}"/>
              </a:ext>
            </a:extLst>
          </p:cNvPr>
          <p:cNvSpPr/>
          <p:nvPr/>
        </p:nvSpPr>
        <p:spPr>
          <a:xfrm>
            <a:off x="4908549" y="8305912"/>
            <a:ext cx="4392613" cy="3157886"/>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fr-FR" sz="1500" b="1" dirty="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De quels leviers disposent les municipalités pour agir sur les paysages alimentaires ? </a:t>
            </a:r>
            <a:r>
              <a:rPr lang="fr-FR" sz="1500" dirty="0">
                <a:solidFill>
                  <a:schemeClr val="tx1"/>
                </a:solidFill>
                <a:latin typeface="Jost"/>
                <a:ea typeface="Jost" pitchFamily="2" charset="0"/>
              </a:rPr>
              <a:t>SO WHAT n°17, Juillet 2021</a:t>
            </a:r>
          </a:p>
          <a:p>
            <a:pPr marL="285750" indent="-285750" algn="just">
              <a:buFont typeface="Arial" panose="020B0604020202020204" pitchFamily="34" charset="0"/>
              <a:buChar char="•"/>
            </a:pPr>
            <a:endParaRPr lang="fr-FR" sz="1500" dirty="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500" b="1" dirty="0">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Travaux de Samuel Deprez – </a:t>
            </a:r>
            <a:r>
              <a:rPr lang="fr-FR" sz="1500" dirty="0">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Université du Havre</a:t>
            </a:r>
          </a:p>
          <a:p>
            <a:pPr algn="just"/>
            <a:endParaRPr lang="fr-FR" sz="1500" dirty="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500" b="1" dirty="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EXCOM</a:t>
            </a:r>
            <a:r>
              <a:rPr lang="fr-FR" sz="1500" b="1" dirty="0">
                <a:solidFill>
                  <a:schemeClr val="tx1"/>
                </a:solidFill>
                <a:latin typeface="Jost"/>
                <a:ea typeface="Jost" pitchFamily="2" charset="0"/>
              </a:rPr>
              <a:t> - , </a:t>
            </a:r>
            <a:r>
              <a:rPr lang="fr-FR" sz="1200" i="1" dirty="0">
                <a:solidFill>
                  <a:schemeClr val="tx1"/>
                </a:solidFill>
                <a:latin typeface="Jost"/>
                <a:ea typeface="Jost" pitchFamily="2" charset="0"/>
              </a:rPr>
              <a:t>projet de recherche sur les externalités du commerce</a:t>
            </a:r>
            <a:r>
              <a:rPr lang="fr-FR" sz="1500" dirty="0">
                <a:solidFill>
                  <a:schemeClr val="tx1"/>
                </a:solidFill>
                <a:latin typeface="Jost"/>
                <a:ea typeface="Jost" pitchFamily="2" charset="0"/>
              </a:rPr>
              <a:t> (</a:t>
            </a:r>
            <a:r>
              <a:rPr lang="fr-FR" sz="1500" dirty="0" err="1">
                <a:solidFill>
                  <a:schemeClr val="tx1"/>
                </a:solidFill>
                <a:latin typeface="Jost"/>
                <a:ea typeface="Jost" pitchFamily="2" charset="0"/>
              </a:rPr>
              <a:t>Datactivist</a:t>
            </a:r>
            <a:r>
              <a:rPr lang="fr-FR" sz="1500" dirty="0">
                <a:solidFill>
                  <a:schemeClr val="tx1"/>
                </a:solidFill>
                <a:latin typeface="Jost"/>
                <a:ea typeface="Jost" pitchFamily="2" charset="0"/>
              </a:rPr>
              <a:t>)</a:t>
            </a:r>
          </a:p>
          <a:p>
            <a:pPr marL="285750" indent="-285750" algn="just">
              <a:buFont typeface="Arial" panose="020B0604020202020204" pitchFamily="34" charset="0"/>
              <a:buChar char="•"/>
            </a:pPr>
            <a:endParaRPr lang="fr-FR" sz="1500" dirty="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500" b="1" dirty="0">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Les Guides atypiques</a:t>
            </a:r>
            <a:r>
              <a:rPr lang="fr-FR" sz="1500" dirty="0">
                <a:solidFill>
                  <a:schemeClr val="tx1"/>
                </a:solidFill>
                <a:latin typeface="Jost"/>
                <a:ea typeface="Jost" pitchFamily="2" charset="0"/>
              </a:rPr>
              <a:t>, </a:t>
            </a:r>
            <a:r>
              <a:rPr lang="fr-FR" sz="1200" i="1" dirty="0">
                <a:solidFill>
                  <a:schemeClr val="tx1"/>
                </a:solidFill>
                <a:ea typeface="+mn-lt"/>
                <a:cs typeface="+mn-lt"/>
              </a:rPr>
              <a:t>Parcours engagés valorisant les acteurs locaux responsables</a:t>
            </a:r>
            <a:r>
              <a:rPr lang="fr-FR" sz="1500" dirty="0">
                <a:solidFill>
                  <a:schemeClr val="tx1"/>
                </a:solidFill>
                <a:ea typeface="+mn-lt"/>
                <a:cs typeface="+mn-lt"/>
              </a:rPr>
              <a:t> </a:t>
            </a:r>
            <a:r>
              <a:rPr lang="fr-FR" sz="1500" dirty="0">
                <a:solidFill>
                  <a:schemeClr val="tx1"/>
                </a:solidFill>
                <a:latin typeface="Aptos"/>
                <a:ea typeface="+mn-lt"/>
                <a:cs typeface="+mn-lt"/>
              </a:rPr>
              <a:t>(</a:t>
            </a:r>
            <a:r>
              <a:rPr lang="fr-FR" sz="1500" dirty="0">
                <a:solidFill>
                  <a:schemeClr val="tx1"/>
                </a:solidFill>
                <a:latin typeface="Jost"/>
                <a:ea typeface="+mn-lt"/>
                <a:cs typeface="+mn-lt"/>
              </a:rPr>
              <a:t>Normandie</a:t>
            </a:r>
            <a:r>
              <a:rPr lang="fr-FR" sz="1500" dirty="0">
                <a:solidFill>
                  <a:schemeClr val="tx1"/>
                </a:solidFill>
                <a:latin typeface="Jost"/>
                <a:ea typeface="Jost" pitchFamily="2" charset="0"/>
              </a:rPr>
              <a:t> Equitable)</a:t>
            </a:r>
            <a:endParaRPr lang="fr-FR" dirty="0">
              <a:solidFill>
                <a:schemeClr val="tx1"/>
              </a:solidFill>
            </a:endParaRPr>
          </a:p>
        </p:txBody>
      </p:sp>
      <p:sp>
        <p:nvSpPr>
          <p:cNvPr id="41" name="ZoneTexte 40">
            <a:extLst>
              <a:ext uri="{FF2B5EF4-FFF2-40B4-BE49-F238E27FC236}">
                <a16:creationId xmlns:a16="http://schemas.microsoft.com/office/drawing/2014/main" id="{8CD23395-0B20-82AD-D863-0B70FE5CA2D0}"/>
              </a:ext>
            </a:extLst>
          </p:cNvPr>
          <p:cNvSpPr txBox="1"/>
          <p:nvPr/>
        </p:nvSpPr>
        <p:spPr>
          <a:xfrm>
            <a:off x="5306880" y="7653128"/>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ADA0D8A6-C74A-204B-687E-BE3F237224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08550" y="7619156"/>
            <a:ext cx="353503" cy="353503"/>
          </a:xfrm>
          <a:prstGeom prst="rect">
            <a:avLst/>
          </a:prstGeom>
        </p:spPr>
      </p:pic>
      <p:sp>
        <p:nvSpPr>
          <p:cNvPr id="4" name="ZoneTexte 3">
            <a:extLst>
              <a:ext uri="{FF2B5EF4-FFF2-40B4-BE49-F238E27FC236}">
                <a16:creationId xmlns:a16="http://schemas.microsoft.com/office/drawing/2014/main" id="{A1B7AD23-0542-D35F-2263-52F6BE5517FA}"/>
              </a:ext>
            </a:extLst>
          </p:cNvPr>
          <p:cNvSpPr txBox="1"/>
          <p:nvPr/>
        </p:nvSpPr>
        <p:spPr>
          <a:xfrm>
            <a:off x="310027" y="225166"/>
            <a:ext cx="5248620"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a:solidFill>
                  <a:schemeClr val="tx2">
                    <a:lumMod val="75000"/>
                    <a:lumOff val="25000"/>
                  </a:schemeClr>
                </a:solidFill>
                <a:latin typeface="Jost" pitchFamily="2" charset="0"/>
                <a:ea typeface="Jost" pitchFamily="2" charset="0"/>
              </a:rPr>
              <a:t>4.</a:t>
            </a:r>
            <a:r>
              <a:rPr lang="fr-FR" sz="2800">
                <a:solidFill>
                  <a:schemeClr val="tx2">
                    <a:lumMod val="75000"/>
                    <a:lumOff val="25000"/>
                  </a:schemeClr>
                </a:solidFill>
                <a:latin typeface="Jost Light" pitchFamily="2" charset="0"/>
                <a:ea typeface="Jost Light" pitchFamily="2" charset="0"/>
              </a:rPr>
              <a:t>2. </a:t>
            </a:r>
            <a:r>
              <a:rPr lang="fr-FR" sz="2800">
                <a:solidFill>
                  <a:schemeClr val="tx2">
                    <a:lumMod val="75000"/>
                    <a:lumOff val="25000"/>
                  </a:schemeClr>
                </a:solidFill>
                <a:latin typeface="Jost" pitchFamily="2" charset="0"/>
                <a:ea typeface="Jost" pitchFamily="2" charset="0"/>
              </a:rPr>
              <a:t>Création d’un paysage urbain favorable à la transition</a:t>
            </a:r>
            <a:endParaRPr lang="fr-FR" b="1">
              <a:latin typeface="Jost" pitchFamily="2" charset="0"/>
              <a:ea typeface="Jost" pitchFamily="2" charset="0"/>
            </a:endParaRPr>
          </a:p>
        </p:txBody>
      </p:sp>
      <p:pic>
        <p:nvPicPr>
          <p:cNvPr id="3" name="Graphique 2">
            <a:extLst>
              <a:ext uri="{FF2B5EF4-FFF2-40B4-BE49-F238E27FC236}">
                <a16:creationId xmlns:a16="http://schemas.microsoft.com/office/drawing/2014/main" id="{6078C93D-38A4-FB0E-8609-755FDBCD829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6526" y="1720850"/>
            <a:ext cx="421698" cy="421698"/>
          </a:xfrm>
          <a:prstGeom prst="rect">
            <a:avLst/>
          </a:prstGeom>
        </p:spPr>
      </p:pic>
      <p:sp>
        <p:nvSpPr>
          <p:cNvPr id="32" name="Rounded Rectangle 1">
            <a:extLst>
              <a:ext uri="{FF2B5EF4-FFF2-40B4-BE49-F238E27FC236}">
                <a16:creationId xmlns:a16="http://schemas.microsoft.com/office/drawing/2014/main" id="{754424F7-749A-0AB3-7002-54D4818361F0}"/>
              </a:ext>
            </a:extLst>
          </p:cNvPr>
          <p:cNvSpPr/>
          <p:nvPr/>
        </p:nvSpPr>
        <p:spPr>
          <a:xfrm>
            <a:off x="4774533" y="4540318"/>
            <a:ext cx="1345720" cy="1345720"/>
          </a:xfrm>
          <a:custGeom>
            <a:avLst/>
            <a:gdLst/>
            <a:ahLst/>
            <a:cxnLst/>
            <a:rect l="0" t="0" r="0" b="0"/>
            <a:pathLst>
              <a:path w="1345720" h="1345720">
                <a:moveTo>
                  <a:pt x="1345720" y="672860"/>
                </a:moveTo>
                <a:cubicBezTo>
                  <a:pt x="1345720" y="1044470"/>
                  <a:pt x="1044470" y="1345720"/>
                  <a:pt x="672860" y="1345720"/>
                </a:cubicBezTo>
                <a:cubicBezTo>
                  <a:pt x="301249" y="1345720"/>
                  <a:pt x="0" y="1044470"/>
                  <a:pt x="0" y="672860"/>
                </a:cubicBezTo>
                <a:cubicBezTo>
                  <a:pt x="0" y="301249"/>
                  <a:pt x="301249" y="0"/>
                  <a:pt x="672860" y="0"/>
                </a:cubicBezTo>
                <a:cubicBezTo>
                  <a:pt x="1044470" y="0"/>
                  <a:pt x="1345720" y="301249"/>
                  <a:pt x="1345720" y="672860"/>
                </a:cubicBezTo>
                <a:close/>
              </a:path>
            </a:pathLst>
          </a:custGeom>
          <a:noFill/>
          <a:ln w="14017">
            <a:solidFill>
              <a:srgbClr val="E0CB15"/>
            </a:solidFill>
          </a:ln>
        </p:spPr>
        <p:txBody>
          <a:bodyPr rtlCol="0" anchor="ctr"/>
          <a:lstStyle/>
          <a:p>
            <a:pPr algn="ctr"/>
            <a:endParaRPr/>
          </a:p>
        </p:txBody>
      </p:sp>
      <p:sp>
        <p:nvSpPr>
          <p:cNvPr id="50" name="Rounded Rectangle 2">
            <a:extLst>
              <a:ext uri="{FF2B5EF4-FFF2-40B4-BE49-F238E27FC236}">
                <a16:creationId xmlns:a16="http://schemas.microsoft.com/office/drawing/2014/main" id="{A36C98FF-7D44-C8C1-442B-83BE0D54EF93}"/>
              </a:ext>
            </a:extLst>
          </p:cNvPr>
          <p:cNvSpPr/>
          <p:nvPr/>
        </p:nvSpPr>
        <p:spPr>
          <a:xfrm>
            <a:off x="4662390" y="4412969"/>
            <a:ext cx="1585213" cy="1930988"/>
          </a:xfrm>
          <a:custGeom>
            <a:avLst/>
            <a:gdLst/>
            <a:ahLst/>
            <a:cxnLst/>
            <a:rect l="0" t="0" r="0" b="0"/>
            <a:pathLst>
              <a:path w="1585213" h="1930988">
                <a:moveTo>
                  <a:pt x="0" y="800209"/>
                </a:moveTo>
                <a:cubicBezTo>
                  <a:pt x="0" y="644950"/>
                  <a:pt x="46039" y="493178"/>
                  <a:pt x="132297" y="364084"/>
                </a:cubicBezTo>
                <a:cubicBezTo>
                  <a:pt x="218554" y="234991"/>
                  <a:pt x="341155" y="134375"/>
                  <a:pt x="484595" y="74961"/>
                </a:cubicBezTo>
                <a:cubicBezTo>
                  <a:pt x="628036" y="15545"/>
                  <a:pt x="785874" y="0"/>
                  <a:pt x="938150" y="30289"/>
                </a:cubicBezTo>
                <a:cubicBezTo>
                  <a:pt x="1090426" y="60578"/>
                  <a:pt x="1230300" y="135343"/>
                  <a:pt x="1340085" y="245128"/>
                </a:cubicBezTo>
                <a:cubicBezTo>
                  <a:pt x="1449870" y="354913"/>
                  <a:pt x="1524634" y="494787"/>
                  <a:pt x="1554924" y="647063"/>
                </a:cubicBezTo>
                <a:cubicBezTo>
                  <a:pt x="1585213" y="799339"/>
                  <a:pt x="1569667" y="957177"/>
                  <a:pt x="1510252" y="1100618"/>
                </a:cubicBezTo>
                <a:cubicBezTo>
                  <a:pt x="1450837" y="1244059"/>
                  <a:pt x="1350221" y="1366658"/>
                  <a:pt x="1221128" y="1452916"/>
                </a:cubicBezTo>
                <a:cubicBezTo>
                  <a:pt x="1092034" y="1539173"/>
                  <a:pt x="944935" y="1585213"/>
                  <a:pt x="789676" y="1585213"/>
                </a:cubicBezTo>
                <a:lnTo>
                  <a:pt x="789677" y="1930988"/>
                </a:lnTo>
                <a:moveTo>
                  <a:pt x="652342" y="1794146"/>
                </a:moveTo>
                <a:lnTo>
                  <a:pt x="789677" y="1930988"/>
                </a:lnTo>
                <a:moveTo>
                  <a:pt x="927012" y="1794146"/>
                </a:moveTo>
                <a:lnTo>
                  <a:pt x="789677" y="1930988"/>
                </a:lnTo>
              </a:path>
            </a:pathLst>
          </a:custGeom>
          <a:noFill/>
          <a:ln w="14017">
            <a:solidFill>
              <a:srgbClr val="E0CB15"/>
            </a:solidFill>
          </a:ln>
        </p:spPr>
        <p:txBody>
          <a:bodyPr rtlCol="0" anchor="ctr"/>
          <a:lstStyle/>
          <a:p>
            <a:pPr algn="ctr"/>
            <a:endParaRPr/>
          </a:p>
        </p:txBody>
      </p:sp>
      <p:sp>
        <p:nvSpPr>
          <p:cNvPr id="51" name="Rounded Rectangle 3">
            <a:extLst>
              <a:ext uri="{FF2B5EF4-FFF2-40B4-BE49-F238E27FC236}">
                <a16:creationId xmlns:a16="http://schemas.microsoft.com/office/drawing/2014/main" id="{642B6D5C-47B5-DBEE-1C03-33FABD8EE4FF}"/>
              </a:ext>
            </a:extLst>
          </p:cNvPr>
          <p:cNvSpPr/>
          <p:nvPr/>
        </p:nvSpPr>
        <p:spPr>
          <a:xfrm>
            <a:off x="6344541" y="4540318"/>
            <a:ext cx="1345720" cy="1345720"/>
          </a:xfrm>
          <a:custGeom>
            <a:avLst/>
            <a:gdLst/>
            <a:ahLst/>
            <a:cxnLst/>
            <a:rect l="0" t="0" r="0" b="0"/>
            <a:pathLst>
              <a:path w="1345720" h="1345720">
                <a:moveTo>
                  <a:pt x="1345720" y="672860"/>
                </a:moveTo>
                <a:cubicBezTo>
                  <a:pt x="1345720" y="1044470"/>
                  <a:pt x="1044470" y="1345720"/>
                  <a:pt x="672860" y="1345720"/>
                </a:cubicBezTo>
                <a:cubicBezTo>
                  <a:pt x="301249" y="1345720"/>
                  <a:pt x="0" y="1044470"/>
                  <a:pt x="0" y="672860"/>
                </a:cubicBezTo>
                <a:cubicBezTo>
                  <a:pt x="0" y="301249"/>
                  <a:pt x="301249" y="0"/>
                  <a:pt x="672860" y="0"/>
                </a:cubicBezTo>
                <a:cubicBezTo>
                  <a:pt x="1044470" y="0"/>
                  <a:pt x="1345720" y="301249"/>
                  <a:pt x="1345720" y="672860"/>
                </a:cubicBezTo>
                <a:close/>
              </a:path>
            </a:pathLst>
          </a:custGeom>
          <a:noFill/>
          <a:ln w="14017">
            <a:solidFill>
              <a:srgbClr val="DE8431"/>
            </a:solidFill>
          </a:ln>
        </p:spPr>
        <p:txBody>
          <a:bodyPr rtlCol="0" anchor="ctr"/>
          <a:lstStyle/>
          <a:p>
            <a:pPr algn="ctr"/>
            <a:endParaRPr/>
          </a:p>
        </p:txBody>
      </p:sp>
      <p:sp>
        <p:nvSpPr>
          <p:cNvPr id="52" name="Rounded Rectangle 4">
            <a:extLst>
              <a:ext uri="{FF2B5EF4-FFF2-40B4-BE49-F238E27FC236}">
                <a16:creationId xmlns:a16="http://schemas.microsoft.com/office/drawing/2014/main" id="{9E408B15-AEA6-FE2D-9B57-023826A9DB0F}"/>
              </a:ext>
            </a:extLst>
          </p:cNvPr>
          <p:cNvSpPr/>
          <p:nvPr/>
        </p:nvSpPr>
        <p:spPr>
          <a:xfrm>
            <a:off x="6232398" y="4412969"/>
            <a:ext cx="1585213" cy="1930988"/>
          </a:xfrm>
          <a:custGeom>
            <a:avLst/>
            <a:gdLst/>
            <a:ahLst/>
            <a:cxnLst/>
            <a:rect l="0" t="0" r="0" b="0"/>
            <a:pathLst>
              <a:path w="1585213" h="1930988">
                <a:moveTo>
                  <a:pt x="0" y="800209"/>
                </a:moveTo>
                <a:cubicBezTo>
                  <a:pt x="0" y="644950"/>
                  <a:pt x="46039" y="493178"/>
                  <a:pt x="132297" y="364084"/>
                </a:cubicBezTo>
                <a:cubicBezTo>
                  <a:pt x="218554" y="234991"/>
                  <a:pt x="341155" y="134375"/>
                  <a:pt x="484595" y="74961"/>
                </a:cubicBezTo>
                <a:cubicBezTo>
                  <a:pt x="628036" y="15545"/>
                  <a:pt x="785874" y="0"/>
                  <a:pt x="938150" y="30289"/>
                </a:cubicBezTo>
                <a:cubicBezTo>
                  <a:pt x="1090426" y="60578"/>
                  <a:pt x="1230300" y="135343"/>
                  <a:pt x="1340085" y="245128"/>
                </a:cubicBezTo>
                <a:cubicBezTo>
                  <a:pt x="1449870" y="354913"/>
                  <a:pt x="1524634" y="494787"/>
                  <a:pt x="1554924" y="647063"/>
                </a:cubicBezTo>
                <a:cubicBezTo>
                  <a:pt x="1585213" y="799339"/>
                  <a:pt x="1569667" y="957177"/>
                  <a:pt x="1510252" y="1100618"/>
                </a:cubicBezTo>
                <a:cubicBezTo>
                  <a:pt x="1450837" y="1244059"/>
                  <a:pt x="1350221" y="1366658"/>
                  <a:pt x="1221128" y="1452916"/>
                </a:cubicBezTo>
                <a:cubicBezTo>
                  <a:pt x="1092034" y="1539173"/>
                  <a:pt x="944935" y="1585213"/>
                  <a:pt x="789676" y="1585213"/>
                </a:cubicBezTo>
                <a:lnTo>
                  <a:pt x="789677" y="1930988"/>
                </a:lnTo>
                <a:moveTo>
                  <a:pt x="652342" y="1794146"/>
                </a:moveTo>
                <a:lnTo>
                  <a:pt x="789677" y="1930988"/>
                </a:lnTo>
                <a:moveTo>
                  <a:pt x="927012" y="1794146"/>
                </a:moveTo>
                <a:lnTo>
                  <a:pt x="789677" y="1930988"/>
                </a:lnTo>
              </a:path>
            </a:pathLst>
          </a:custGeom>
          <a:noFill/>
          <a:ln w="14017">
            <a:solidFill>
              <a:srgbClr val="DE8431"/>
            </a:solidFill>
          </a:ln>
        </p:spPr>
        <p:txBody>
          <a:bodyPr rtlCol="0" anchor="ctr"/>
          <a:lstStyle/>
          <a:p>
            <a:pPr algn="ctr"/>
            <a:endParaRPr/>
          </a:p>
        </p:txBody>
      </p:sp>
      <p:sp>
        <p:nvSpPr>
          <p:cNvPr id="53" name="Rounded Rectangle 5">
            <a:extLst>
              <a:ext uri="{FF2B5EF4-FFF2-40B4-BE49-F238E27FC236}">
                <a16:creationId xmlns:a16="http://schemas.microsoft.com/office/drawing/2014/main" id="{731AB248-BEF0-D3AC-BBB3-CDFF4B37887F}"/>
              </a:ext>
            </a:extLst>
          </p:cNvPr>
          <p:cNvSpPr/>
          <p:nvPr/>
        </p:nvSpPr>
        <p:spPr>
          <a:xfrm>
            <a:off x="7914549" y="4540318"/>
            <a:ext cx="1345720" cy="1345720"/>
          </a:xfrm>
          <a:custGeom>
            <a:avLst/>
            <a:gdLst/>
            <a:ahLst/>
            <a:cxnLst/>
            <a:rect l="0" t="0" r="0" b="0"/>
            <a:pathLst>
              <a:path w="1345720" h="1345720">
                <a:moveTo>
                  <a:pt x="1345720" y="672860"/>
                </a:moveTo>
                <a:cubicBezTo>
                  <a:pt x="1345720" y="1044470"/>
                  <a:pt x="1044470" y="1345720"/>
                  <a:pt x="672860" y="1345720"/>
                </a:cubicBezTo>
                <a:cubicBezTo>
                  <a:pt x="301249" y="1345720"/>
                  <a:pt x="0" y="1044470"/>
                  <a:pt x="0" y="672860"/>
                </a:cubicBezTo>
                <a:cubicBezTo>
                  <a:pt x="0" y="301249"/>
                  <a:pt x="301249" y="0"/>
                  <a:pt x="672860" y="0"/>
                </a:cubicBezTo>
                <a:cubicBezTo>
                  <a:pt x="1044470" y="0"/>
                  <a:pt x="1345720" y="301249"/>
                  <a:pt x="1345720" y="672860"/>
                </a:cubicBezTo>
                <a:close/>
              </a:path>
            </a:pathLst>
          </a:custGeom>
          <a:noFill/>
          <a:ln w="14017">
            <a:solidFill>
              <a:srgbClr val="E55753"/>
            </a:solidFill>
          </a:ln>
        </p:spPr>
        <p:txBody>
          <a:bodyPr rtlCol="0" anchor="ctr"/>
          <a:lstStyle/>
          <a:p>
            <a:pPr algn="ctr"/>
            <a:endParaRPr/>
          </a:p>
        </p:txBody>
      </p:sp>
      <p:sp>
        <p:nvSpPr>
          <p:cNvPr id="54" name="Rounded Rectangle 6">
            <a:extLst>
              <a:ext uri="{FF2B5EF4-FFF2-40B4-BE49-F238E27FC236}">
                <a16:creationId xmlns:a16="http://schemas.microsoft.com/office/drawing/2014/main" id="{2106ACA8-B2DE-4418-6645-FFBE138AF945}"/>
              </a:ext>
            </a:extLst>
          </p:cNvPr>
          <p:cNvSpPr/>
          <p:nvPr/>
        </p:nvSpPr>
        <p:spPr>
          <a:xfrm>
            <a:off x="7802405" y="4412969"/>
            <a:ext cx="1585213" cy="1930988"/>
          </a:xfrm>
          <a:custGeom>
            <a:avLst/>
            <a:gdLst/>
            <a:ahLst/>
            <a:cxnLst/>
            <a:rect l="0" t="0" r="0" b="0"/>
            <a:pathLst>
              <a:path w="1585213" h="1930988">
                <a:moveTo>
                  <a:pt x="0" y="800209"/>
                </a:moveTo>
                <a:cubicBezTo>
                  <a:pt x="0" y="644950"/>
                  <a:pt x="46039" y="493178"/>
                  <a:pt x="132297" y="364084"/>
                </a:cubicBezTo>
                <a:cubicBezTo>
                  <a:pt x="218554" y="234991"/>
                  <a:pt x="341155" y="134375"/>
                  <a:pt x="484595" y="74961"/>
                </a:cubicBezTo>
                <a:cubicBezTo>
                  <a:pt x="628036" y="15545"/>
                  <a:pt x="785874" y="0"/>
                  <a:pt x="938150" y="30289"/>
                </a:cubicBezTo>
                <a:cubicBezTo>
                  <a:pt x="1090426" y="60578"/>
                  <a:pt x="1230300" y="135343"/>
                  <a:pt x="1340085" y="245128"/>
                </a:cubicBezTo>
                <a:cubicBezTo>
                  <a:pt x="1449870" y="354913"/>
                  <a:pt x="1524634" y="494787"/>
                  <a:pt x="1554924" y="647063"/>
                </a:cubicBezTo>
                <a:cubicBezTo>
                  <a:pt x="1585213" y="799339"/>
                  <a:pt x="1569667" y="957177"/>
                  <a:pt x="1510252" y="1100618"/>
                </a:cubicBezTo>
                <a:cubicBezTo>
                  <a:pt x="1450837" y="1244059"/>
                  <a:pt x="1350221" y="1366658"/>
                  <a:pt x="1221128" y="1452916"/>
                </a:cubicBezTo>
                <a:cubicBezTo>
                  <a:pt x="1092034" y="1539173"/>
                  <a:pt x="944935" y="1585213"/>
                  <a:pt x="789676" y="1585213"/>
                </a:cubicBezTo>
                <a:lnTo>
                  <a:pt x="789677" y="1930988"/>
                </a:lnTo>
                <a:moveTo>
                  <a:pt x="652342" y="1794146"/>
                </a:moveTo>
                <a:lnTo>
                  <a:pt x="789677" y="1930988"/>
                </a:lnTo>
                <a:moveTo>
                  <a:pt x="927012" y="1794146"/>
                </a:moveTo>
                <a:lnTo>
                  <a:pt x="789677" y="1930988"/>
                </a:lnTo>
              </a:path>
            </a:pathLst>
          </a:custGeom>
          <a:noFill/>
          <a:ln w="14017">
            <a:solidFill>
              <a:srgbClr val="E55753"/>
            </a:solidFill>
          </a:ln>
        </p:spPr>
        <p:txBody>
          <a:bodyPr rtlCol="0" anchor="ctr"/>
          <a:lstStyle/>
          <a:p>
            <a:pPr algn="ctr"/>
            <a:endParaRPr/>
          </a:p>
        </p:txBody>
      </p:sp>
      <p:sp>
        <p:nvSpPr>
          <p:cNvPr id="55" name="TextBox 8">
            <a:extLst>
              <a:ext uri="{FF2B5EF4-FFF2-40B4-BE49-F238E27FC236}">
                <a16:creationId xmlns:a16="http://schemas.microsoft.com/office/drawing/2014/main" id="{3000510B-431A-E187-D954-B4AEAC17A1CE}"/>
              </a:ext>
            </a:extLst>
          </p:cNvPr>
          <p:cNvSpPr txBox="1"/>
          <p:nvPr/>
        </p:nvSpPr>
        <p:spPr>
          <a:xfrm>
            <a:off x="4802794" y="6584275"/>
            <a:ext cx="1417055" cy="430887"/>
          </a:xfrm>
          <a:prstGeom prst="rect">
            <a:avLst/>
          </a:prstGeom>
          <a:noFill/>
          <a:ln>
            <a:noFill/>
          </a:ln>
        </p:spPr>
        <p:txBody>
          <a:bodyPr wrap="none" lIns="0" tIns="0" rIns="0" bIns="0" anchor="t">
            <a:spAutoFit/>
          </a:bodyPr>
          <a:lstStyle/>
          <a:p>
            <a:pPr algn="ctr"/>
            <a:r>
              <a:rPr lang="en-US" sz="1400" b="1" err="1">
                <a:solidFill>
                  <a:srgbClr val="E0CB15"/>
                </a:solidFill>
                <a:latin typeface="Roboto"/>
              </a:rPr>
              <a:t>Penser</a:t>
            </a:r>
            <a:r>
              <a:rPr lang="en-US" sz="1400" b="1">
                <a:solidFill>
                  <a:srgbClr val="E0CB15"/>
                </a:solidFill>
                <a:latin typeface="Roboto"/>
              </a:rPr>
              <a:t> des villes </a:t>
            </a:r>
          </a:p>
          <a:p>
            <a:pPr algn="ctr"/>
            <a:r>
              <a:rPr lang="en-US" sz="1400" b="1">
                <a:solidFill>
                  <a:srgbClr val="E0CB15"/>
                </a:solidFill>
                <a:latin typeface="Roboto"/>
              </a:rPr>
              <a:t>plus </a:t>
            </a:r>
            <a:r>
              <a:rPr lang="en-US" sz="1400" b="1" err="1">
                <a:solidFill>
                  <a:srgbClr val="E0CB15"/>
                </a:solidFill>
                <a:latin typeface="Roboto"/>
              </a:rPr>
              <a:t>résilientes</a:t>
            </a:r>
            <a:endParaRPr lang="en-US" sz="1400" b="1" err="1">
              <a:solidFill>
                <a:srgbClr val="E0CB15"/>
              </a:solidFill>
              <a:latin typeface="Roboto"/>
              <a:ea typeface="Roboto"/>
              <a:cs typeface="Roboto"/>
            </a:endParaRPr>
          </a:p>
        </p:txBody>
      </p:sp>
      <p:sp>
        <p:nvSpPr>
          <p:cNvPr id="56" name="TextBox 9">
            <a:extLst>
              <a:ext uri="{FF2B5EF4-FFF2-40B4-BE49-F238E27FC236}">
                <a16:creationId xmlns:a16="http://schemas.microsoft.com/office/drawing/2014/main" id="{EBCE39CE-8477-2C8A-E0FB-8750B5CCF8F4}"/>
              </a:ext>
            </a:extLst>
          </p:cNvPr>
          <p:cNvSpPr txBox="1"/>
          <p:nvPr/>
        </p:nvSpPr>
        <p:spPr>
          <a:xfrm>
            <a:off x="7786044" y="6517410"/>
            <a:ext cx="1601441" cy="861774"/>
          </a:xfrm>
          <a:prstGeom prst="rect">
            <a:avLst/>
          </a:prstGeom>
          <a:noFill/>
          <a:ln>
            <a:noFill/>
          </a:ln>
        </p:spPr>
        <p:txBody>
          <a:bodyPr wrap="square" lIns="0" tIns="0" rIns="0" bIns="0" anchor="ctr">
            <a:spAutoFit/>
          </a:bodyPr>
          <a:lstStyle/>
          <a:p>
            <a:pPr algn="ctr"/>
            <a:r>
              <a:rPr lang="fr-FR" sz="1400" b="1">
                <a:solidFill>
                  <a:srgbClr val="E86E6A"/>
                </a:solidFill>
                <a:latin typeface="Roboto"/>
              </a:rPr>
              <a:t>Valoriser la proximité </a:t>
            </a:r>
            <a:endParaRPr lang="en-US" sz="1400" b="1">
              <a:solidFill>
                <a:srgbClr val="E86E6A"/>
              </a:solidFill>
              <a:latin typeface="Roboto"/>
            </a:endParaRPr>
          </a:p>
          <a:p>
            <a:pPr algn="ctr"/>
            <a:r>
              <a:rPr lang="fr-FR" sz="1400" b="1">
                <a:solidFill>
                  <a:srgbClr val="E86E6A"/>
                </a:solidFill>
                <a:latin typeface="Roboto"/>
              </a:rPr>
              <a:t>et la sobriété </a:t>
            </a:r>
            <a:endParaRPr lang="en-US" sz="1400" b="1">
              <a:solidFill>
                <a:srgbClr val="E86E6A"/>
              </a:solidFill>
              <a:latin typeface="Roboto"/>
            </a:endParaRPr>
          </a:p>
          <a:p>
            <a:pPr algn="ctr"/>
            <a:r>
              <a:rPr lang="fr-FR" sz="1400" b="1">
                <a:solidFill>
                  <a:srgbClr val="E86E6A"/>
                </a:solidFill>
                <a:latin typeface="Roboto"/>
              </a:rPr>
              <a:t>consommatoire</a:t>
            </a:r>
            <a:endParaRPr lang="en-US" sz="1400" b="1">
              <a:solidFill>
                <a:srgbClr val="E86E6A"/>
              </a:solidFill>
              <a:latin typeface="Roboto"/>
              <a:ea typeface="Roboto"/>
              <a:cs typeface="Roboto"/>
            </a:endParaRPr>
          </a:p>
        </p:txBody>
      </p:sp>
      <p:sp>
        <p:nvSpPr>
          <p:cNvPr id="57" name="TextBox 10">
            <a:extLst>
              <a:ext uri="{FF2B5EF4-FFF2-40B4-BE49-F238E27FC236}">
                <a16:creationId xmlns:a16="http://schemas.microsoft.com/office/drawing/2014/main" id="{0B552566-9D4B-7AB1-DBCF-766C48708ED4}"/>
              </a:ext>
            </a:extLst>
          </p:cNvPr>
          <p:cNvSpPr txBox="1"/>
          <p:nvPr/>
        </p:nvSpPr>
        <p:spPr>
          <a:xfrm>
            <a:off x="6230642" y="6520393"/>
            <a:ext cx="1615827" cy="861774"/>
          </a:xfrm>
          <a:prstGeom prst="rect">
            <a:avLst/>
          </a:prstGeom>
          <a:noFill/>
          <a:ln>
            <a:noFill/>
          </a:ln>
        </p:spPr>
        <p:txBody>
          <a:bodyPr wrap="square" lIns="0" tIns="0" rIns="0" bIns="0" anchor="t">
            <a:spAutoFit/>
          </a:bodyPr>
          <a:lstStyle/>
          <a:p>
            <a:pPr algn="ctr"/>
            <a:r>
              <a:rPr lang="en-US" sz="1400" b="1">
                <a:solidFill>
                  <a:srgbClr val="DE8431"/>
                </a:solidFill>
                <a:latin typeface="Roboto"/>
              </a:rPr>
              <a:t>Adapter les </a:t>
            </a:r>
            <a:r>
              <a:rPr lang="en-US" sz="1400" b="1" err="1">
                <a:solidFill>
                  <a:srgbClr val="DE8431"/>
                </a:solidFill>
                <a:latin typeface="Roboto"/>
              </a:rPr>
              <a:t>parcours</a:t>
            </a:r>
            <a:r>
              <a:rPr lang="en-US" sz="1400" b="1">
                <a:solidFill>
                  <a:srgbClr val="DE8431"/>
                </a:solidFill>
                <a:latin typeface="Roboto"/>
              </a:rPr>
              <a:t> </a:t>
            </a:r>
            <a:r>
              <a:rPr lang="en-US" sz="1400" b="1" err="1">
                <a:solidFill>
                  <a:srgbClr val="DE8431"/>
                </a:solidFill>
                <a:latin typeface="Roboto"/>
              </a:rPr>
              <a:t>marchands</a:t>
            </a:r>
            <a:r>
              <a:rPr lang="en-US" sz="1400" b="1">
                <a:solidFill>
                  <a:srgbClr val="DE8431"/>
                </a:solidFill>
                <a:latin typeface="Roboto"/>
              </a:rPr>
              <a:t> aux </a:t>
            </a:r>
            <a:r>
              <a:rPr lang="en-US" sz="1400" b="1" err="1">
                <a:solidFill>
                  <a:srgbClr val="DE8431"/>
                </a:solidFill>
                <a:latin typeface="Roboto"/>
              </a:rPr>
              <a:t>enjeux</a:t>
            </a:r>
            <a:r>
              <a:rPr lang="en-US" sz="1400" b="1">
                <a:solidFill>
                  <a:srgbClr val="DE8431"/>
                </a:solidFill>
                <a:latin typeface="Roboto"/>
              </a:rPr>
              <a:t> de transition</a:t>
            </a:r>
            <a:endParaRPr lang="en-US" err="1"/>
          </a:p>
        </p:txBody>
      </p:sp>
      <p:sp>
        <p:nvSpPr>
          <p:cNvPr id="59" name="TextBox 12">
            <a:extLst>
              <a:ext uri="{FF2B5EF4-FFF2-40B4-BE49-F238E27FC236}">
                <a16:creationId xmlns:a16="http://schemas.microsoft.com/office/drawing/2014/main" id="{48ED285D-7032-08A8-1729-916711186E89}"/>
              </a:ext>
            </a:extLst>
          </p:cNvPr>
          <p:cNvSpPr txBox="1"/>
          <p:nvPr/>
        </p:nvSpPr>
        <p:spPr>
          <a:xfrm>
            <a:off x="5524984" y="8095257"/>
            <a:ext cx="33663" cy="153888"/>
          </a:xfrm>
          <a:prstGeom prst="rect">
            <a:avLst/>
          </a:prstGeom>
          <a:noFill/>
          <a:ln>
            <a:noFill/>
          </a:ln>
        </p:spPr>
        <p:txBody>
          <a:bodyPr wrap="none" lIns="0" tIns="0" rIns="0" bIns="0" anchor="t">
            <a:spAutoFit/>
          </a:bodyPr>
          <a:lstStyle/>
          <a:p>
            <a:pPr algn="ctr"/>
            <a:r>
              <a:rPr sz="1000" b="0">
                <a:solidFill>
                  <a:srgbClr val="484848"/>
                </a:solidFill>
                <a:latin typeface="Roboto"/>
              </a:rPr>
              <a:t>.</a:t>
            </a:r>
          </a:p>
        </p:txBody>
      </p:sp>
      <p:sp>
        <p:nvSpPr>
          <p:cNvPr id="61" name="Rounded Rectangle 14">
            <a:extLst>
              <a:ext uri="{FF2B5EF4-FFF2-40B4-BE49-F238E27FC236}">
                <a16:creationId xmlns:a16="http://schemas.microsoft.com/office/drawing/2014/main" id="{40C30261-5F30-B8D2-E6FF-1A6BABCBEA02}"/>
              </a:ext>
            </a:extLst>
          </p:cNvPr>
          <p:cNvSpPr/>
          <p:nvPr/>
        </p:nvSpPr>
        <p:spPr>
          <a:xfrm>
            <a:off x="5124982" y="4881421"/>
            <a:ext cx="644824" cy="644824"/>
          </a:xfrm>
          <a:custGeom>
            <a:avLst/>
            <a:gdLst/>
            <a:ahLst/>
            <a:cxnLst/>
            <a:rect l="0" t="0" r="0" b="0"/>
            <a:pathLst>
              <a:path w="644824" h="644824">
                <a:moveTo>
                  <a:pt x="196250" y="350448"/>
                </a:moveTo>
                <a:cubicBezTo>
                  <a:pt x="196250" y="342706"/>
                  <a:pt x="202526" y="336430"/>
                  <a:pt x="210268" y="336430"/>
                </a:cubicBezTo>
                <a:lnTo>
                  <a:pt x="406519" y="336430"/>
                </a:lnTo>
                <a:cubicBezTo>
                  <a:pt x="414261" y="336430"/>
                  <a:pt x="420537" y="342706"/>
                  <a:pt x="420537" y="350448"/>
                </a:cubicBezTo>
                <a:lnTo>
                  <a:pt x="420537" y="630806"/>
                </a:lnTo>
                <a:cubicBezTo>
                  <a:pt x="420537" y="638548"/>
                  <a:pt x="414261" y="644824"/>
                  <a:pt x="406519" y="644824"/>
                </a:cubicBezTo>
                <a:lnTo>
                  <a:pt x="196250" y="644824"/>
                </a:lnTo>
                <a:close/>
                <a:moveTo>
                  <a:pt x="196250" y="644824"/>
                </a:moveTo>
                <a:lnTo>
                  <a:pt x="14017" y="644824"/>
                </a:lnTo>
                <a:cubicBezTo>
                  <a:pt x="6276" y="644824"/>
                  <a:pt x="0" y="638548"/>
                  <a:pt x="0" y="630806"/>
                </a:cubicBezTo>
                <a:lnTo>
                  <a:pt x="0" y="126161"/>
                </a:lnTo>
                <a:cubicBezTo>
                  <a:pt x="0" y="118419"/>
                  <a:pt x="6276" y="112143"/>
                  <a:pt x="14017" y="112143"/>
                </a:cubicBezTo>
                <a:lnTo>
                  <a:pt x="238304" y="112143"/>
                </a:lnTo>
                <a:cubicBezTo>
                  <a:pt x="246046" y="112143"/>
                  <a:pt x="252322" y="118419"/>
                  <a:pt x="252322" y="126161"/>
                </a:cubicBezTo>
                <a:lnTo>
                  <a:pt x="252322" y="336430"/>
                </a:lnTo>
                <a:moveTo>
                  <a:pt x="140179" y="644824"/>
                </a:moveTo>
                <a:lnTo>
                  <a:pt x="140179" y="574734"/>
                </a:lnTo>
                <a:cubicBezTo>
                  <a:pt x="140179" y="566992"/>
                  <a:pt x="133903" y="560716"/>
                  <a:pt x="126161" y="560716"/>
                </a:cubicBezTo>
                <a:lnTo>
                  <a:pt x="70089" y="560716"/>
                </a:lnTo>
                <a:cubicBezTo>
                  <a:pt x="62347" y="560716"/>
                  <a:pt x="56071" y="566992"/>
                  <a:pt x="56071" y="574734"/>
                </a:cubicBezTo>
                <a:lnTo>
                  <a:pt x="56071" y="644824"/>
                </a:lnTo>
                <a:moveTo>
                  <a:pt x="364466" y="644824"/>
                </a:moveTo>
                <a:lnTo>
                  <a:pt x="364466" y="574734"/>
                </a:lnTo>
                <a:cubicBezTo>
                  <a:pt x="364466" y="566992"/>
                  <a:pt x="358190" y="560716"/>
                  <a:pt x="350448" y="560716"/>
                </a:cubicBezTo>
                <a:lnTo>
                  <a:pt x="294376" y="560716"/>
                </a:lnTo>
                <a:cubicBezTo>
                  <a:pt x="286634" y="560716"/>
                  <a:pt x="280358" y="566992"/>
                  <a:pt x="280358" y="574734"/>
                </a:cubicBezTo>
                <a:lnTo>
                  <a:pt x="280358" y="644824"/>
                </a:lnTo>
                <a:moveTo>
                  <a:pt x="336430" y="392501"/>
                </a:moveTo>
                <a:lnTo>
                  <a:pt x="420537" y="392501"/>
                </a:lnTo>
                <a:moveTo>
                  <a:pt x="168215" y="224286"/>
                </a:moveTo>
                <a:lnTo>
                  <a:pt x="252322" y="224286"/>
                </a:lnTo>
                <a:moveTo>
                  <a:pt x="112143" y="168215"/>
                </a:moveTo>
                <a:lnTo>
                  <a:pt x="252322" y="168215"/>
                </a:lnTo>
                <a:moveTo>
                  <a:pt x="364466" y="448573"/>
                </a:moveTo>
                <a:lnTo>
                  <a:pt x="420537" y="448573"/>
                </a:lnTo>
                <a:moveTo>
                  <a:pt x="434555" y="140179"/>
                </a:moveTo>
                <a:cubicBezTo>
                  <a:pt x="434555" y="101469"/>
                  <a:pt x="465935" y="70089"/>
                  <a:pt x="504645" y="70089"/>
                </a:cubicBezTo>
                <a:cubicBezTo>
                  <a:pt x="543354" y="70089"/>
                  <a:pt x="574734" y="101469"/>
                  <a:pt x="574734" y="140179"/>
                </a:cubicBezTo>
                <a:cubicBezTo>
                  <a:pt x="574734" y="178888"/>
                  <a:pt x="543354" y="210268"/>
                  <a:pt x="504645" y="210268"/>
                </a:cubicBezTo>
                <a:cubicBezTo>
                  <a:pt x="465935" y="210268"/>
                  <a:pt x="434555" y="178888"/>
                  <a:pt x="434555" y="140179"/>
                </a:cubicBezTo>
                <a:moveTo>
                  <a:pt x="504645" y="0"/>
                </a:moveTo>
                <a:lnTo>
                  <a:pt x="504645" y="28035"/>
                </a:lnTo>
                <a:moveTo>
                  <a:pt x="425303" y="60837"/>
                </a:moveTo>
                <a:lnTo>
                  <a:pt x="405678" y="40932"/>
                </a:lnTo>
                <a:moveTo>
                  <a:pt x="392501" y="140179"/>
                </a:moveTo>
                <a:lnTo>
                  <a:pt x="364466" y="140179"/>
                </a:lnTo>
                <a:moveTo>
                  <a:pt x="425303" y="219520"/>
                </a:moveTo>
                <a:lnTo>
                  <a:pt x="405678" y="239145"/>
                </a:lnTo>
                <a:moveTo>
                  <a:pt x="504645" y="252322"/>
                </a:moveTo>
                <a:lnTo>
                  <a:pt x="504645" y="280358"/>
                </a:lnTo>
                <a:moveTo>
                  <a:pt x="583986" y="219520"/>
                </a:moveTo>
                <a:lnTo>
                  <a:pt x="603892" y="239426"/>
                </a:lnTo>
                <a:moveTo>
                  <a:pt x="616788" y="140179"/>
                </a:moveTo>
                <a:lnTo>
                  <a:pt x="644824" y="140179"/>
                </a:lnTo>
                <a:moveTo>
                  <a:pt x="583986" y="60837"/>
                </a:moveTo>
                <a:lnTo>
                  <a:pt x="603892" y="41212"/>
                </a:lnTo>
              </a:path>
            </a:pathLst>
          </a:custGeom>
          <a:noFill/>
          <a:ln w="14017">
            <a:solidFill>
              <a:srgbClr val="E0CB15"/>
            </a:solidFill>
          </a:ln>
        </p:spPr>
        <p:txBody>
          <a:bodyPr rtlCol="0" anchor="ctr"/>
          <a:lstStyle/>
          <a:p>
            <a:pPr algn="ctr"/>
            <a:endParaRPr/>
          </a:p>
        </p:txBody>
      </p:sp>
      <p:sp>
        <p:nvSpPr>
          <p:cNvPr id="62" name="Rounded Rectangle 15">
            <a:extLst>
              <a:ext uri="{FF2B5EF4-FFF2-40B4-BE49-F238E27FC236}">
                <a16:creationId xmlns:a16="http://schemas.microsoft.com/office/drawing/2014/main" id="{84451E12-A062-4A70-5AA4-7E884C66483C}"/>
              </a:ext>
            </a:extLst>
          </p:cNvPr>
          <p:cNvSpPr/>
          <p:nvPr/>
        </p:nvSpPr>
        <p:spPr>
          <a:xfrm>
            <a:off x="8291852" y="4852988"/>
            <a:ext cx="650195" cy="633898"/>
          </a:xfrm>
          <a:custGeom>
            <a:avLst/>
            <a:gdLst/>
            <a:ahLst/>
            <a:cxnLst/>
            <a:rect l="0" t="0" r="0" b="0"/>
            <a:pathLst>
              <a:path w="650195" h="633898">
                <a:moveTo>
                  <a:pt x="482983" y="140122"/>
                </a:moveTo>
                <a:cubicBezTo>
                  <a:pt x="482983" y="162372"/>
                  <a:pt x="501020" y="180409"/>
                  <a:pt x="523270" y="180409"/>
                </a:cubicBezTo>
                <a:cubicBezTo>
                  <a:pt x="545521" y="180409"/>
                  <a:pt x="563558" y="162372"/>
                  <a:pt x="563558" y="140122"/>
                </a:cubicBezTo>
                <a:cubicBezTo>
                  <a:pt x="563558" y="117872"/>
                  <a:pt x="545521" y="99834"/>
                  <a:pt x="523270" y="99834"/>
                </a:cubicBezTo>
                <a:cubicBezTo>
                  <a:pt x="501020" y="99834"/>
                  <a:pt x="482983" y="117872"/>
                  <a:pt x="482983" y="140122"/>
                </a:cubicBezTo>
                <a:close/>
                <a:moveTo>
                  <a:pt x="549736" y="19624"/>
                </a:moveTo>
                <a:lnTo>
                  <a:pt x="558932" y="49790"/>
                </a:lnTo>
                <a:cubicBezTo>
                  <a:pt x="562123" y="60127"/>
                  <a:pt x="572755" y="66244"/>
                  <a:pt x="583295" y="63808"/>
                </a:cubicBezTo>
                <a:lnTo>
                  <a:pt x="613882" y="56715"/>
                </a:lnTo>
                <a:cubicBezTo>
                  <a:pt x="625783" y="54030"/>
                  <a:pt x="638045" y="59416"/>
                  <a:pt x="644120" y="69996"/>
                </a:cubicBezTo>
                <a:cubicBezTo>
                  <a:pt x="650195" y="80576"/>
                  <a:pt x="648666" y="93881"/>
                  <a:pt x="640348" y="102806"/>
                </a:cubicBezTo>
                <a:lnTo>
                  <a:pt x="618957" y="125880"/>
                </a:lnTo>
                <a:cubicBezTo>
                  <a:pt x="611549" y="133843"/>
                  <a:pt x="611549" y="146176"/>
                  <a:pt x="618957" y="154140"/>
                </a:cubicBezTo>
                <a:lnTo>
                  <a:pt x="640348" y="177213"/>
                </a:lnTo>
                <a:cubicBezTo>
                  <a:pt x="648666" y="186139"/>
                  <a:pt x="650195" y="199443"/>
                  <a:pt x="644120" y="210023"/>
                </a:cubicBezTo>
                <a:cubicBezTo>
                  <a:pt x="638045" y="220603"/>
                  <a:pt x="625783" y="225989"/>
                  <a:pt x="613882" y="223304"/>
                </a:cubicBezTo>
                <a:lnTo>
                  <a:pt x="583379" y="216323"/>
                </a:lnTo>
                <a:cubicBezTo>
                  <a:pt x="572839" y="213887"/>
                  <a:pt x="562207" y="220004"/>
                  <a:pt x="559016" y="230341"/>
                </a:cubicBezTo>
                <a:lnTo>
                  <a:pt x="549736" y="260620"/>
                </a:lnTo>
                <a:cubicBezTo>
                  <a:pt x="546233" y="272303"/>
                  <a:pt x="535481" y="280304"/>
                  <a:pt x="523284" y="280304"/>
                </a:cubicBezTo>
                <a:cubicBezTo>
                  <a:pt x="511088" y="280304"/>
                  <a:pt x="500335" y="272303"/>
                  <a:pt x="496832" y="260620"/>
                </a:cubicBezTo>
                <a:lnTo>
                  <a:pt x="487637" y="230453"/>
                </a:lnTo>
                <a:cubicBezTo>
                  <a:pt x="484446" y="220117"/>
                  <a:pt x="473813" y="213999"/>
                  <a:pt x="463273" y="216435"/>
                </a:cubicBezTo>
                <a:lnTo>
                  <a:pt x="432686" y="223528"/>
                </a:lnTo>
                <a:cubicBezTo>
                  <a:pt x="420785" y="226213"/>
                  <a:pt x="408524" y="220828"/>
                  <a:pt x="402448" y="210247"/>
                </a:cubicBezTo>
                <a:cubicBezTo>
                  <a:pt x="396373" y="199667"/>
                  <a:pt x="397903" y="186363"/>
                  <a:pt x="406220" y="177437"/>
                </a:cubicBezTo>
                <a:lnTo>
                  <a:pt x="427612" y="154364"/>
                </a:lnTo>
                <a:cubicBezTo>
                  <a:pt x="435020" y="146400"/>
                  <a:pt x="435020" y="134067"/>
                  <a:pt x="427612" y="126104"/>
                </a:cubicBezTo>
                <a:lnTo>
                  <a:pt x="406220" y="103030"/>
                </a:lnTo>
                <a:cubicBezTo>
                  <a:pt x="397903" y="94105"/>
                  <a:pt x="396373" y="80800"/>
                  <a:pt x="402448" y="70220"/>
                </a:cubicBezTo>
                <a:cubicBezTo>
                  <a:pt x="408523" y="59640"/>
                  <a:pt x="420785" y="54255"/>
                  <a:pt x="432686" y="56939"/>
                </a:cubicBezTo>
                <a:lnTo>
                  <a:pt x="463273" y="64032"/>
                </a:lnTo>
                <a:cubicBezTo>
                  <a:pt x="473813" y="66469"/>
                  <a:pt x="484446" y="60351"/>
                  <a:pt x="487636" y="50014"/>
                </a:cubicBezTo>
                <a:lnTo>
                  <a:pt x="496832" y="19848"/>
                </a:lnTo>
                <a:cubicBezTo>
                  <a:pt x="500285" y="8150"/>
                  <a:pt x="511004" y="103"/>
                  <a:pt x="523201" y="51"/>
                </a:cubicBezTo>
                <a:cubicBezTo>
                  <a:pt x="535397" y="0"/>
                  <a:pt x="546184" y="7955"/>
                  <a:pt x="549736" y="19624"/>
                </a:cubicBezTo>
                <a:close/>
                <a:moveTo>
                  <a:pt x="186139" y="241752"/>
                </a:moveTo>
                <a:cubicBezTo>
                  <a:pt x="193054" y="249483"/>
                  <a:pt x="202934" y="253902"/>
                  <a:pt x="213306" y="253902"/>
                </a:cubicBezTo>
                <a:cubicBezTo>
                  <a:pt x="223678" y="253902"/>
                  <a:pt x="233558" y="249483"/>
                  <a:pt x="240473" y="241752"/>
                </a:cubicBezTo>
                <a:lnTo>
                  <a:pt x="258163" y="222295"/>
                </a:lnTo>
                <a:cubicBezTo>
                  <a:pt x="268544" y="210787"/>
                  <a:pt x="285045" y="207062"/>
                  <a:pt x="299363" y="212993"/>
                </a:cubicBezTo>
                <a:cubicBezTo>
                  <a:pt x="313681" y="218924"/>
                  <a:pt x="322714" y="233227"/>
                  <a:pt x="321917" y="248705"/>
                </a:cubicBezTo>
                <a:lnTo>
                  <a:pt x="320571" y="274890"/>
                </a:lnTo>
                <a:cubicBezTo>
                  <a:pt x="320051" y="285235"/>
                  <a:pt x="323933" y="295317"/>
                  <a:pt x="331257" y="302641"/>
                </a:cubicBezTo>
                <a:cubicBezTo>
                  <a:pt x="338582" y="309965"/>
                  <a:pt x="348663" y="313848"/>
                  <a:pt x="359008" y="313327"/>
                </a:cubicBezTo>
                <a:lnTo>
                  <a:pt x="385194" y="311981"/>
                </a:lnTo>
                <a:cubicBezTo>
                  <a:pt x="400671" y="311184"/>
                  <a:pt x="414974" y="320217"/>
                  <a:pt x="420905" y="334535"/>
                </a:cubicBezTo>
                <a:cubicBezTo>
                  <a:pt x="426836" y="348853"/>
                  <a:pt x="423111" y="365354"/>
                  <a:pt x="411603" y="375735"/>
                </a:cubicBezTo>
                <a:lnTo>
                  <a:pt x="392147" y="393313"/>
                </a:lnTo>
                <a:cubicBezTo>
                  <a:pt x="384415" y="400228"/>
                  <a:pt x="379996" y="410108"/>
                  <a:pt x="379996" y="420480"/>
                </a:cubicBezTo>
                <a:cubicBezTo>
                  <a:pt x="379996" y="430852"/>
                  <a:pt x="384415" y="440733"/>
                  <a:pt x="392147" y="447647"/>
                </a:cubicBezTo>
                <a:lnTo>
                  <a:pt x="411603" y="465225"/>
                </a:lnTo>
                <a:cubicBezTo>
                  <a:pt x="423111" y="475606"/>
                  <a:pt x="426836" y="492108"/>
                  <a:pt x="420905" y="506426"/>
                </a:cubicBezTo>
                <a:cubicBezTo>
                  <a:pt x="414974" y="520744"/>
                  <a:pt x="400671" y="529776"/>
                  <a:pt x="385194" y="528979"/>
                </a:cubicBezTo>
                <a:lnTo>
                  <a:pt x="359008" y="527633"/>
                </a:lnTo>
                <a:cubicBezTo>
                  <a:pt x="348663" y="527113"/>
                  <a:pt x="338581" y="530995"/>
                  <a:pt x="331257" y="538319"/>
                </a:cubicBezTo>
                <a:cubicBezTo>
                  <a:pt x="323933" y="545644"/>
                  <a:pt x="320051" y="555726"/>
                  <a:pt x="320571" y="566070"/>
                </a:cubicBezTo>
                <a:lnTo>
                  <a:pt x="321917" y="592256"/>
                </a:lnTo>
                <a:cubicBezTo>
                  <a:pt x="322714" y="607733"/>
                  <a:pt x="313681" y="622036"/>
                  <a:pt x="299363" y="627967"/>
                </a:cubicBezTo>
                <a:cubicBezTo>
                  <a:pt x="285045" y="633898"/>
                  <a:pt x="268544" y="630173"/>
                  <a:pt x="258163" y="618666"/>
                </a:cubicBezTo>
                <a:lnTo>
                  <a:pt x="240585" y="599209"/>
                </a:lnTo>
                <a:cubicBezTo>
                  <a:pt x="233670" y="591478"/>
                  <a:pt x="223790" y="587059"/>
                  <a:pt x="213418" y="587059"/>
                </a:cubicBezTo>
                <a:cubicBezTo>
                  <a:pt x="203046" y="587059"/>
                  <a:pt x="193165" y="591478"/>
                  <a:pt x="186251" y="599209"/>
                </a:cubicBezTo>
                <a:lnTo>
                  <a:pt x="168673" y="618666"/>
                </a:lnTo>
                <a:cubicBezTo>
                  <a:pt x="158292" y="630173"/>
                  <a:pt x="141791" y="633898"/>
                  <a:pt x="127473" y="627967"/>
                </a:cubicBezTo>
                <a:cubicBezTo>
                  <a:pt x="113155" y="622036"/>
                  <a:pt x="104122" y="607733"/>
                  <a:pt x="104919" y="592256"/>
                </a:cubicBezTo>
                <a:lnTo>
                  <a:pt x="106265" y="566070"/>
                </a:lnTo>
                <a:cubicBezTo>
                  <a:pt x="106785" y="555726"/>
                  <a:pt x="102903" y="545644"/>
                  <a:pt x="95579" y="538319"/>
                </a:cubicBezTo>
                <a:cubicBezTo>
                  <a:pt x="88254" y="530995"/>
                  <a:pt x="78173" y="527113"/>
                  <a:pt x="67828" y="527633"/>
                </a:cubicBezTo>
                <a:lnTo>
                  <a:pt x="41642" y="528979"/>
                </a:lnTo>
                <a:cubicBezTo>
                  <a:pt x="26165" y="529776"/>
                  <a:pt x="11862" y="520744"/>
                  <a:pt x="5931" y="506426"/>
                </a:cubicBezTo>
                <a:cubicBezTo>
                  <a:pt x="0" y="492108"/>
                  <a:pt x="3725" y="475606"/>
                  <a:pt x="15232" y="465225"/>
                </a:cubicBezTo>
                <a:lnTo>
                  <a:pt x="34689" y="447647"/>
                </a:lnTo>
                <a:cubicBezTo>
                  <a:pt x="42420" y="440733"/>
                  <a:pt x="46839" y="430852"/>
                  <a:pt x="46839" y="420480"/>
                </a:cubicBezTo>
                <a:cubicBezTo>
                  <a:pt x="46839" y="410108"/>
                  <a:pt x="42420" y="400228"/>
                  <a:pt x="34689" y="393313"/>
                </a:cubicBezTo>
                <a:lnTo>
                  <a:pt x="15232" y="375735"/>
                </a:lnTo>
                <a:cubicBezTo>
                  <a:pt x="3725" y="365354"/>
                  <a:pt x="0" y="348853"/>
                  <a:pt x="5931" y="334535"/>
                </a:cubicBezTo>
                <a:cubicBezTo>
                  <a:pt x="11862" y="320217"/>
                  <a:pt x="26165" y="311184"/>
                  <a:pt x="41642" y="311981"/>
                </a:cubicBezTo>
                <a:lnTo>
                  <a:pt x="67828" y="313327"/>
                </a:lnTo>
                <a:cubicBezTo>
                  <a:pt x="78173" y="313848"/>
                  <a:pt x="88254" y="309965"/>
                  <a:pt x="95579" y="302641"/>
                </a:cubicBezTo>
                <a:cubicBezTo>
                  <a:pt x="102903" y="295317"/>
                  <a:pt x="106785" y="285235"/>
                  <a:pt x="106265" y="274890"/>
                </a:cubicBezTo>
                <a:lnTo>
                  <a:pt x="104807" y="248705"/>
                </a:lnTo>
                <a:cubicBezTo>
                  <a:pt x="104068" y="233281"/>
                  <a:pt x="113084" y="219051"/>
                  <a:pt x="127346" y="213133"/>
                </a:cubicBezTo>
                <a:cubicBezTo>
                  <a:pt x="141608" y="207214"/>
                  <a:pt x="158050" y="210879"/>
                  <a:pt x="168448" y="222295"/>
                </a:cubicBezTo>
                <a:close/>
                <a:moveTo>
                  <a:pt x="255360" y="336373"/>
                </a:moveTo>
                <a:lnTo>
                  <a:pt x="207699" y="336373"/>
                </a:lnTo>
                <a:cubicBezTo>
                  <a:pt x="191536" y="336248"/>
                  <a:pt x="177222" y="346784"/>
                  <a:pt x="172536" y="362253"/>
                </a:cubicBezTo>
                <a:cubicBezTo>
                  <a:pt x="167851" y="377722"/>
                  <a:pt x="173913" y="394429"/>
                  <a:pt x="187429" y="403294"/>
                </a:cubicBezTo>
                <a:lnTo>
                  <a:pt x="239015" y="437666"/>
                </a:lnTo>
                <a:cubicBezTo>
                  <a:pt x="252503" y="446514"/>
                  <a:pt x="258571" y="463177"/>
                  <a:pt x="253930" y="478626"/>
                </a:cubicBezTo>
                <a:cubicBezTo>
                  <a:pt x="249290" y="494076"/>
                  <a:pt x="235045" y="504637"/>
                  <a:pt x="218913" y="504588"/>
                </a:cubicBezTo>
                <a:lnTo>
                  <a:pt x="171252" y="504588"/>
                </a:lnTo>
                <a:moveTo>
                  <a:pt x="227324" y="308337"/>
                </a:moveTo>
                <a:lnTo>
                  <a:pt x="227324" y="336373"/>
                </a:lnTo>
                <a:moveTo>
                  <a:pt x="199288" y="504588"/>
                </a:moveTo>
                <a:lnTo>
                  <a:pt x="199288" y="532624"/>
                </a:lnTo>
              </a:path>
            </a:pathLst>
          </a:custGeom>
          <a:noFill/>
          <a:ln w="14017">
            <a:solidFill>
              <a:srgbClr val="FF0000"/>
            </a:solidFill>
          </a:ln>
        </p:spPr>
        <p:txBody>
          <a:bodyPr rtlCol="0" anchor="ctr"/>
          <a:lstStyle/>
          <a:p>
            <a:pPr algn="ctr"/>
            <a:endParaRPr/>
          </a:p>
        </p:txBody>
      </p:sp>
      <p:sp>
        <p:nvSpPr>
          <p:cNvPr id="63" name="Rounded Rectangle 16">
            <a:extLst>
              <a:ext uri="{FF2B5EF4-FFF2-40B4-BE49-F238E27FC236}">
                <a16:creationId xmlns:a16="http://schemas.microsoft.com/office/drawing/2014/main" id="{8D594312-4621-8971-40A0-1FB771BCEA1C}"/>
              </a:ext>
            </a:extLst>
          </p:cNvPr>
          <p:cNvSpPr/>
          <p:nvPr/>
        </p:nvSpPr>
        <p:spPr>
          <a:xfrm>
            <a:off x="6797254" y="4852988"/>
            <a:ext cx="616792" cy="644796"/>
          </a:xfrm>
          <a:custGeom>
            <a:avLst/>
            <a:gdLst/>
            <a:ahLst/>
            <a:cxnLst/>
            <a:rect l="0" t="0" r="0" b="0"/>
            <a:pathLst>
              <a:path w="616792" h="644796">
                <a:moveTo>
                  <a:pt x="616790" y="266312"/>
                </a:moveTo>
                <a:lnTo>
                  <a:pt x="616790" y="519223"/>
                </a:lnTo>
                <a:cubicBezTo>
                  <a:pt x="616792" y="534534"/>
                  <a:pt x="604511" y="547014"/>
                  <a:pt x="589203" y="547259"/>
                </a:cubicBezTo>
                <a:cubicBezTo>
                  <a:pt x="436884" y="551717"/>
                  <a:pt x="308396" y="593687"/>
                  <a:pt x="308396" y="644796"/>
                </a:cubicBezTo>
                <a:cubicBezTo>
                  <a:pt x="308396" y="593659"/>
                  <a:pt x="179879" y="551689"/>
                  <a:pt x="27589" y="547091"/>
                </a:cubicBezTo>
                <a:cubicBezTo>
                  <a:pt x="12280" y="546846"/>
                  <a:pt x="0" y="534365"/>
                  <a:pt x="1" y="519055"/>
                </a:cubicBezTo>
                <a:lnTo>
                  <a:pt x="1" y="112620"/>
                </a:lnTo>
                <a:cubicBezTo>
                  <a:pt x="0" y="105101"/>
                  <a:pt x="3020" y="97896"/>
                  <a:pt x="8381" y="92625"/>
                </a:cubicBezTo>
                <a:cubicBezTo>
                  <a:pt x="13742" y="87353"/>
                  <a:pt x="20996" y="84456"/>
                  <a:pt x="28514" y="84584"/>
                </a:cubicBezTo>
                <a:cubicBezTo>
                  <a:pt x="180412" y="89294"/>
                  <a:pt x="308396" y="131207"/>
                  <a:pt x="308396" y="182204"/>
                </a:cubicBezTo>
                <a:moveTo>
                  <a:pt x="252324" y="250079"/>
                </a:moveTo>
                <a:cubicBezTo>
                  <a:pt x="194142" y="227004"/>
                  <a:pt x="132594" y="213549"/>
                  <a:pt x="70091" y="210240"/>
                </a:cubicBezTo>
                <a:moveTo>
                  <a:pt x="252324" y="345485"/>
                </a:moveTo>
                <a:cubicBezTo>
                  <a:pt x="194139" y="322431"/>
                  <a:pt x="132591" y="308994"/>
                  <a:pt x="70091" y="305702"/>
                </a:cubicBezTo>
                <a:moveTo>
                  <a:pt x="252324" y="440919"/>
                </a:moveTo>
                <a:cubicBezTo>
                  <a:pt x="194143" y="417851"/>
                  <a:pt x="132593" y="404414"/>
                  <a:pt x="70091" y="401136"/>
                </a:cubicBezTo>
                <a:moveTo>
                  <a:pt x="308396" y="182233"/>
                </a:moveTo>
                <a:lnTo>
                  <a:pt x="308396" y="641320"/>
                </a:lnTo>
                <a:moveTo>
                  <a:pt x="560719" y="168187"/>
                </a:moveTo>
                <a:cubicBezTo>
                  <a:pt x="560662" y="203744"/>
                  <a:pt x="538193" y="235403"/>
                  <a:pt x="504647" y="247192"/>
                </a:cubicBezTo>
                <a:lnTo>
                  <a:pt x="504647" y="280330"/>
                </a:lnTo>
                <a:lnTo>
                  <a:pt x="448575" y="280330"/>
                </a:lnTo>
                <a:lnTo>
                  <a:pt x="448575" y="247164"/>
                </a:lnTo>
                <a:cubicBezTo>
                  <a:pt x="408210" y="232892"/>
                  <a:pt x="385007" y="190576"/>
                  <a:pt x="394677" y="148869"/>
                </a:cubicBezTo>
                <a:cubicBezTo>
                  <a:pt x="404348" y="107162"/>
                  <a:pt x="443804" y="79375"/>
                  <a:pt x="486331" y="84322"/>
                </a:cubicBezTo>
                <a:cubicBezTo>
                  <a:pt x="528857" y="89270"/>
                  <a:pt x="560881" y="125373"/>
                  <a:pt x="560718" y="168187"/>
                </a:cubicBezTo>
                <a:close/>
                <a:moveTo>
                  <a:pt x="504647" y="336430"/>
                </a:moveTo>
                <a:lnTo>
                  <a:pt x="448575" y="336430"/>
                </a:lnTo>
                <a:moveTo>
                  <a:pt x="462593" y="392501"/>
                </a:moveTo>
                <a:lnTo>
                  <a:pt x="490629" y="392501"/>
                </a:lnTo>
                <a:moveTo>
                  <a:pt x="476611" y="28035"/>
                </a:moveTo>
                <a:lnTo>
                  <a:pt x="476611" y="0"/>
                </a:lnTo>
                <a:moveTo>
                  <a:pt x="575746" y="69108"/>
                </a:moveTo>
                <a:lnTo>
                  <a:pt x="595567" y="49287"/>
                </a:lnTo>
                <a:moveTo>
                  <a:pt x="377504" y="69108"/>
                </a:moveTo>
                <a:lnTo>
                  <a:pt x="357655" y="49287"/>
                </a:lnTo>
              </a:path>
            </a:pathLst>
          </a:custGeom>
          <a:noFill/>
          <a:ln w="14017">
            <a:solidFill>
              <a:srgbClr val="DE8431"/>
            </a:solidFill>
          </a:ln>
        </p:spPr>
        <p:txBody>
          <a:bodyPr rtlCol="0" anchor="ctr"/>
          <a:lstStyle/>
          <a:p>
            <a:pPr algn="ctr"/>
            <a:endParaRPr/>
          </a:p>
        </p:txBody>
      </p:sp>
      <p:sp>
        <p:nvSpPr>
          <p:cNvPr id="19" name="ZoneTexte 18">
            <a:extLst>
              <a:ext uri="{FF2B5EF4-FFF2-40B4-BE49-F238E27FC236}">
                <a16:creationId xmlns:a16="http://schemas.microsoft.com/office/drawing/2014/main" id="{42EA6796-3C54-71F6-243C-10A718AFDB31}"/>
              </a:ext>
            </a:extLst>
          </p:cNvPr>
          <p:cNvSpPr txBox="1"/>
          <p:nvPr/>
        </p:nvSpPr>
        <p:spPr>
          <a:xfrm>
            <a:off x="-6100" y="12524359"/>
            <a:ext cx="9607299" cy="246221"/>
          </a:xfrm>
          <a:prstGeom prst="rect">
            <a:avLst/>
          </a:prstGeom>
          <a:noFill/>
        </p:spPr>
        <p:txBody>
          <a:bodyPr wrap="square">
            <a:spAutoFit/>
          </a:bodyPr>
          <a:lstStyle/>
          <a:p>
            <a:pPr algn="ctr"/>
            <a:r>
              <a:rPr lang="fr-FR" sz="1000">
                <a:solidFill>
                  <a:srgbClr val="156082"/>
                </a:solidFill>
                <a:latin typeface="Jost Light" pitchFamily="2" charset="0"/>
                <a:ea typeface="Jost Light" pitchFamily="2" charset="0"/>
              </a:rPr>
              <a:t>Changer de regard sur l’urbani</a:t>
            </a:r>
            <a:r>
              <a:rPr lang="fr-FR" sz="1000">
                <a:solidFill>
                  <a:schemeClr val="tx2">
                    <a:lumMod val="75000"/>
                    <a:lumOff val="25000"/>
                  </a:schemeClr>
                </a:solidFill>
                <a:latin typeface="Jost Light" pitchFamily="2" charset="0"/>
                <a:ea typeface="Jost Light" pitchFamily="2" charset="0"/>
              </a:rPr>
              <a:t>sme commercial – </a:t>
            </a:r>
            <a:r>
              <a:rPr lang="fr-FR" sz="1000" b="1">
                <a:solidFill>
                  <a:schemeClr val="tx2">
                    <a:lumMod val="75000"/>
                    <a:lumOff val="25000"/>
                  </a:schemeClr>
                </a:solidFill>
                <a:latin typeface="Jost Light" pitchFamily="2" charset="0"/>
                <a:ea typeface="Jost Light" pitchFamily="2" charset="0"/>
              </a:rPr>
              <a:t>expérimentation urbaine : 4.</a:t>
            </a:r>
            <a:r>
              <a:rPr lang="fr-FR" sz="1000">
                <a:solidFill>
                  <a:schemeClr val="tx2">
                    <a:lumMod val="75000"/>
                    <a:lumOff val="25000"/>
                  </a:schemeClr>
                </a:solidFill>
                <a:latin typeface="Jost Light" pitchFamily="2" charset="0"/>
                <a:ea typeface="Jost Light" pitchFamily="2" charset="0"/>
              </a:rPr>
              <a:t>2. Création d’un paysage urbain favorable à la transition</a:t>
            </a:r>
            <a:endParaRPr lang="fr-FR" sz="1000" b="1">
              <a:latin typeface="Jost Light" pitchFamily="2" charset="0"/>
              <a:ea typeface="Jost Light" pitchFamily="2" charset="0"/>
            </a:endParaRPr>
          </a:p>
        </p:txBody>
      </p:sp>
      <p:sp>
        <p:nvSpPr>
          <p:cNvPr id="11" name="Rectangle : coins arrondis 10">
            <a:extLst>
              <a:ext uri="{FF2B5EF4-FFF2-40B4-BE49-F238E27FC236}">
                <a16:creationId xmlns:a16="http://schemas.microsoft.com/office/drawing/2014/main" id="{BC8ED3CE-E2E0-BE41-A04F-30746FB875D1}"/>
              </a:ext>
            </a:extLst>
          </p:cNvPr>
          <p:cNvSpPr/>
          <p:nvPr/>
        </p:nvSpPr>
        <p:spPr>
          <a:xfrm>
            <a:off x="-6100" y="8239151"/>
            <a:ext cx="4806700" cy="4227390"/>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a:ea typeface="Jost" pitchFamily="2" charset="0"/>
              </a:rPr>
              <a:t>Concevoir des espaces publics perméables, multifonctionnels et résilients face aux aléas climatiques</a:t>
            </a:r>
            <a:endParaRPr lang="en-US">
              <a:solidFill>
                <a:schemeClr val="tx1"/>
              </a:solidFill>
              <a:latin typeface="Jost"/>
            </a:endParaRPr>
          </a:p>
          <a:p>
            <a:pPr marL="342900" indent="-342900" algn="just" defTabSz="914400" eaLnBrk="0" fontAlgn="base" hangingPunct="0">
              <a:lnSpc>
                <a:spcPts val="1900"/>
              </a:lnSpc>
              <a:spcBef>
                <a:spcPct val="0"/>
              </a:spcBef>
              <a:spcAft>
                <a:spcPct val="0"/>
              </a:spcAft>
              <a:buFont typeface="+mj-lt"/>
              <a:buAutoNum type="arabicPeriod"/>
            </a:pPr>
            <a:endParaRPr lang="fr-FR" altLang="fr-FR" sz="15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a:ea typeface="Jost" pitchFamily="2" charset="0"/>
              </a:rPr>
              <a:t>Penser l’urbanisme commercial pour qu’il s’intègre dans ces paysages afin d’éviter la banalisation et la fragmentation des espaces publics </a:t>
            </a:r>
          </a:p>
          <a:p>
            <a:pPr marL="342900" indent="-342900" algn="just" defTabSz="914400" eaLnBrk="0" fontAlgn="base" hangingPunct="0">
              <a:lnSpc>
                <a:spcPts val="1900"/>
              </a:lnSpc>
              <a:spcBef>
                <a:spcPct val="0"/>
              </a:spcBef>
              <a:spcAft>
                <a:spcPct val="0"/>
              </a:spcAft>
              <a:buFont typeface="+mj-lt"/>
              <a:buAutoNum type="arabicPeriod"/>
            </a:pPr>
            <a:endParaRPr lang="fr-FR" altLang="fr-FR" sz="15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a:ea typeface="Jost" pitchFamily="2" charset="0"/>
              </a:rPr>
              <a:t>Utiliser les espaces publics comme supports d’échanges sociaux et d’une économie locale et durable </a:t>
            </a:r>
          </a:p>
          <a:p>
            <a:pPr marL="342900" indent="-342900" algn="just" defTabSz="914400" eaLnBrk="0" fontAlgn="base" hangingPunct="0">
              <a:lnSpc>
                <a:spcPts val="1900"/>
              </a:lnSpc>
              <a:spcBef>
                <a:spcPct val="0"/>
              </a:spcBef>
              <a:spcAft>
                <a:spcPct val="0"/>
              </a:spcAft>
              <a:buFont typeface="+mj-lt"/>
              <a:buAutoNum type="arabicPeriod"/>
            </a:pPr>
            <a:endParaRPr lang="fr-FR" altLang="fr-FR" sz="15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altLang="fr-FR" sz="1500">
                <a:solidFill>
                  <a:schemeClr val="tx1"/>
                </a:solidFill>
                <a:latin typeface="Jost"/>
                <a:ea typeface="Jost" pitchFamily="2" charset="0"/>
              </a:rPr>
              <a:t>Sensibiliser et former aux enjeux paysagers de transitions </a:t>
            </a:r>
          </a:p>
        </p:txBody>
      </p:sp>
      <p:pic>
        <p:nvPicPr>
          <p:cNvPr id="15" name="Graphique 27">
            <a:extLst>
              <a:ext uri="{FF2B5EF4-FFF2-40B4-BE49-F238E27FC236}">
                <a16:creationId xmlns:a16="http://schemas.microsoft.com/office/drawing/2014/main" id="{FCA527DE-8B87-DCF3-3645-D2E5DD1EFAA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12811" y="7725315"/>
            <a:ext cx="412682" cy="405973"/>
          </a:xfrm>
          <a:prstGeom prst="rect">
            <a:avLst/>
          </a:prstGeom>
        </p:spPr>
      </p:pic>
      <p:grpSp>
        <p:nvGrpSpPr>
          <p:cNvPr id="60" name="Group 59">
            <a:extLst>
              <a:ext uri="{FF2B5EF4-FFF2-40B4-BE49-F238E27FC236}">
                <a16:creationId xmlns:a16="http://schemas.microsoft.com/office/drawing/2014/main" id="{4928AF82-6C4D-EE16-3CA3-164350C75D11}"/>
              </a:ext>
            </a:extLst>
          </p:cNvPr>
          <p:cNvGrpSpPr/>
          <p:nvPr/>
        </p:nvGrpSpPr>
        <p:grpSpPr>
          <a:xfrm>
            <a:off x="5484330" y="2613325"/>
            <a:ext cx="3655188" cy="719050"/>
            <a:chOff x="5484330" y="2613325"/>
            <a:chExt cx="3655188" cy="719050"/>
          </a:xfrm>
        </p:grpSpPr>
        <p:sp>
          <p:nvSpPr>
            <p:cNvPr id="45" name="Rectangle : coins arrondis 17">
              <a:extLst>
                <a:ext uri="{FF2B5EF4-FFF2-40B4-BE49-F238E27FC236}">
                  <a16:creationId xmlns:a16="http://schemas.microsoft.com/office/drawing/2014/main" id="{6BEB0DDE-FDC9-85BD-3125-F30B293B2F4B}"/>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46" name="Star: 5 Points 45">
              <a:extLst>
                <a:ext uri="{FF2B5EF4-FFF2-40B4-BE49-F238E27FC236}">
                  <a16:creationId xmlns:a16="http://schemas.microsoft.com/office/drawing/2014/main" id="{90064519-6778-13B0-9A16-769EFE45AEC0}"/>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Star: 5 Points 46">
              <a:extLst>
                <a:ext uri="{FF2B5EF4-FFF2-40B4-BE49-F238E27FC236}">
                  <a16:creationId xmlns:a16="http://schemas.microsoft.com/office/drawing/2014/main" id="{A51222B0-D1AB-8AA3-59E4-5FFFB054C422}"/>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Star: 5 Points 47">
              <a:extLst>
                <a:ext uri="{FF2B5EF4-FFF2-40B4-BE49-F238E27FC236}">
                  <a16:creationId xmlns:a16="http://schemas.microsoft.com/office/drawing/2014/main" id="{75C71815-99B7-1FB9-2D70-9F577CD1679C}"/>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Star: 5 Points 48">
              <a:extLst>
                <a:ext uri="{FF2B5EF4-FFF2-40B4-BE49-F238E27FC236}">
                  <a16:creationId xmlns:a16="http://schemas.microsoft.com/office/drawing/2014/main" id="{48A28511-D303-1DFC-08C0-6B270EE65DEF}"/>
                </a:ext>
              </a:extLst>
            </p:cNvPr>
            <p:cNvSpPr/>
            <p:nvPr/>
          </p:nvSpPr>
          <p:spPr>
            <a:xfrm>
              <a:off x="7418374"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Star: 5 Points 57">
              <a:extLst>
                <a:ext uri="{FF2B5EF4-FFF2-40B4-BE49-F238E27FC236}">
                  <a16:creationId xmlns:a16="http://schemas.microsoft.com/office/drawing/2014/main" id="{EE6846A3-B4A5-C318-212E-78E95B1294A6}"/>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13846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686B-33E8-1EC4-FA64-485C920E4FFD}"/>
            </a:ext>
          </a:extLst>
        </p:cNvPr>
        <p:cNvGrpSpPr/>
        <p:nvPr/>
      </p:nvGrpSpPr>
      <p:grpSpPr>
        <a:xfrm>
          <a:off x="0" y="0"/>
          <a:ext cx="0" cy="0"/>
          <a:chOff x="0" y="0"/>
          <a:chExt cx="0" cy="0"/>
        </a:xfrm>
      </p:grpSpPr>
      <p:grpSp>
        <p:nvGrpSpPr>
          <p:cNvPr id="1024" name="Groupe 1023">
            <a:extLst>
              <a:ext uri="{FF2B5EF4-FFF2-40B4-BE49-F238E27FC236}">
                <a16:creationId xmlns:a16="http://schemas.microsoft.com/office/drawing/2014/main" id="{BDA1A0D6-0E22-D05E-5FCC-E061F4B40288}"/>
              </a:ext>
            </a:extLst>
          </p:cNvPr>
          <p:cNvGrpSpPr/>
          <p:nvPr/>
        </p:nvGrpSpPr>
        <p:grpSpPr>
          <a:xfrm>
            <a:off x="344851" y="3978123"/>
            <a:ext cx="5419845" cy="4093359"/>
            <a:chOff x="344851" y="3959073"/>
            <a:chExt cx="5320709" cy="4093359"/>
          </a:xfrm>
        </p:grpSpPr>
        <p:pic>
          <p:nvPicPr>
            <p:cNvPr id="1025" name="Image 1024">
              <a:extLst>
                <a:ext uri="{FF2B5EF4-FFF2-40B4-BE49-F238E27FC236}">
                  <a16:creationId xmlns:a16="http://schemas.microsoft.com/office/drawing/2014/main" id="{DDAA9ABE-F4C2-6F22-45C4-5C7B46312C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1026" name="ZoneTexte 1025">
              <a:extLst>
                <a:ext uri="{FF2B5EF4-FFF2-40B4-BE49-F238E27FC236}">
                  <a16:creationId xmlns:a16="http://schemas.microsoft.com/office/drawing/2014/main" id="{18E84085-8DB4-5E97-33AD-D835BC24DA74}"/>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1027" name="ZoneTexte 1026">
              <a:extLst>
                <a:ext uri="{FF2B5EF4-FFF2-40B4-BE49-F238E27FC236}">
                  <a16:creationId xmlns:a16="http://schemas.microsoft.com/office/drawing/2014/main" id="{4CC091C6-D7F7-3135-D0EF-B269D2497556}"/>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1028" name="ZoneTexte 1027">
              <a:extLst>
                <a:ext uri="{FF2B5EF4-FFF2-40B4-BE49-F238E27FC236}">
                  <a16:creationId xmlns:a16="http://schemas.microsoft.com/office/drawing/2014/main" id="{8E77CAEC-E390-30C1-57A1-7084803F5779}"/>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1029" name="ZoneTexte 1028">
              <a:extLst>
                <a:ext uri="{FF2B5EF4-FFF2-40B4-BE49-F238E27FC236}">
                  <a16:creationId xmlns:a16="http://schemas.microsoft.com/office/drawing/2014/main" id="{CEC07A3D-24F1-C693-DC86-7CAF044AC02C}"/>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11" name="Rectangle : coins arrondis 10">
            <a:extLst>
              <a:ext uri="{FF2B5EF4-FFF2-40B4-BE49-F238E27FC236}">
                <a16:creationId xmlns:a16="http://schemas.microsoft.com/office/drawing/2014/main" id="{8EF01309-4FD1-37BD-CC1C-78ED4461B087}"/>
              </a:ext>
            </a:extLst>
          </p:cNvPr>
          <p:cNvSpPr/>
          <p:nvPr/>
        </p:nvSpPr>
        <p:spPr>
          <a:xfrm>
            <a:off x="293329" y="8912278"/>
            <a:ext cx="3925714" cy="2509849"/>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lgn="just">
              <a:buFont typeface="Arial" panose="020B0604020202020204" pitchFamily="34" charset="0"/>
              <a:buChar char="•"/>
            </a:pPr>
            <a:r>
              <a:rPr lang="fr-FR">
                <a:solidFill>
                  <a:schemeClr val="tx1"/>
                </a:solidFill>
                <a:latin typeface="Jost" pitchFamily="2" charset="0"/>
                <a:ea typeface="Jost" pitchFamily="2" charset="0"/>
              </a:rPr>
              <a:t>CRESS et associations locales</a:t>
            </a:r>
          </a:p>
          <a:p>
            <a:pPr marL="285750" indent="-285750" algn="just">
              <a:buFont typeface="Arial" panose="020B0604020202020204" pitchFamily="34" charset="0"/>
              <a:buChar char="•"/>
            </a:pPr>
            <a:r>
              <a:rPr lang="fr-FR">
                <a:solidFill>
                  <a:schemeClr val="tx1"/>
                </a:solidFill>
                <a:latin typeface="Jost" pitchFamily="2" charset="0"/>
                <a:ea typeface="Jost" pitchFamily="2" charset="0"/>
              </a:rPr>
              <a:t>Designers signalétique urbaine</a:t>
            </a:r>
          </a:p>
          <a:p>
            <a:pPr marL="285750" indent="-285750" algn="just">
              <a:buFont typeface="Arial" panose="020B0604020202020204" pitchFamily="34" charset="0"/>
              <a:buChar char="•"/>
            </a:pPr>
            <a:r>
              <a:rPr lang="fr-FR">
                <a:solidFill>
                  <a:schemeClr val="tx1"/>
                </a:solidFill>
                <a:latin typeface="Jost" pitchFamily="2" charset="0"/>
                <a:ea typeface="Jost" pitchFamily="2" charset="0"/>
              </a:rPr>
              <a:t>Citoyens / Habitants </a:t>
            </a:r>
          </a:p>
          <a:p>
            <a:pPr marL="285750" indent="-285750" algn="just">
              <a:buFont typeface="Arial" panose="020B0604020202020204" pitchFamily="34" charset="0"/>
              <a:buChar char="•"/>
            </a:pPr>
            <a:r>
              <a:rPr lang="fr-FR">
                <a:solidFill>
                  <a:schemeClr val="tx1"/>
                </a:solidFill>
                <a:latin typeface="Jost" pitchFamily="2" charset="0"/>
                <a:ea typeface="Jost" pitchFamily="2" charset="0"/>
              </a:rPr>
              <a:t>Banque des Territoires, ADEME</a:t>
            </a:r>
          </a:p>
          <a:p>
            <a:pPr marL="285750" indent="-285750" algn="just">
              <a:buFont typeface="Arial" panose="020B0604020202020204" pitchFamily="34" charset="0"/>
              <a:buChar char="•"/>
            </a:pPr>
            <a:r>
              <a:rPr lang="fr-FR">
                <a:solidFill>
                  <a:schemeClr val="tx1"/>
                </a:solidFill>
                <a:latin typeface="Jost" pitchFamily="2" charset="0"/>
                <a:ea typeface="Jost" pitchFamily="2" charset="0"/>
              </a:rPr>
              <a:t>Commerçants et artisans</a:t>
            </a:r>
          </a:p>
        </p:txBody>
      </p:sp>
      <p:sp>
        <p:nvSpPr>
          <p:cNvPr id="12" name="ZoneTexte 11">
            <a:extLst>
              <a:ext uri="{FF2B5EF4-FFF2-40B4-BE49-F238E27FC236}">
                <a16:creationId xmlns:a16="http://schemas.microsoft.com/office/drawing/2014/main" id="{0C6FFE78-E470-0310-256E-85E3139713D6}"/>
              </a:ext>
            </a:extLst>
          </p:cNvPr>
          <p:cNvSpPr txBox="1"/>
          <p:nvPr/>
        </p:nvSpPr>
        <p:spPr>
          <a:xfrm>
            <a:off x="4800599" y="8235114"/>
            <a:ext cx="4507272" cy="3490100"/>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l">
              <a:buNone/>
            </a:pPr>
            <a:r>
              <a:rPr lang="fr-FR" sz="1600" b="1">
                <a:latin typeface="Jost"/>
              </a:rPr>
              <a:t>Indicateurs:</a:t>
            </a:r>
          </a:p>
          <a:p>
            <a:pPr algn="l"/>
            <a:r>
              <a:rPr lang="fr-FR" sz="1600" i="1">
                <a:latin typeface="Jost"/>
              </a:rPr>
              <a:t>Taux de satisfaction des usagers </a:t>
            </a:r>
          </a:p>
          <a:p>
            <a:pPr algn="l"/>
            <a:r>
              <a:rPr lang="fr-FR" sz="1600" i="1">
                <a:latin typeface="Jost"/>
              </a:rPr>
              <a:t>Surfaces désimperméabilisées</a:t>
            </a:r>
          </a:p>
          <a:p>
            <a:pPr algn="l"/>
            <a:r>
              <a:rPr lang="fr-FR" sz="1600" i="1">
                <a:latin typeface="Jost"/>
              </a:rPr>
              <a:t>Fréquentation des pistes cyclables </a:t>
            </a:r>
          </a:p>
          <a:p>
            <a:pPr algn="l"/>
            <a:r>
              <a:rPr lang="fr-FR" sz="1600" i="1">
                <a:latin typeface="Jost"/>
              </a:rPr>
              <a:t>Qualité environnementale des commerces proposés </a:t>
            </a:r>
          </a:p>
          <a:p>
            <a:pPr algn="l"/>
            <a:endParaRPr lang="fr-FR" sz="1600"/>
          </a:p>
          <a:p>
            <a:pPr algn="l"/>
            <a:r>
              <a:rPr lang="fr-FR" sz="1600" b="1">
                <a:latin typeface="Jost"/>
                <a:hlinkClick r:id="rId4">
                  <a:extLst>
                    <a:ext uri="{A12FA001-AC4F-418D-AE19-62706E023703}">
                      <ahyp:hlinkClr xmlns:ahyp="http://schemas.microsoft.com/office/drawing/2018/hyperlinkcolor" val="tx"/>
                    </a:ext>
                  </a:extLst>
                </a:hlinkClick>
              </a:rPr>
              <a:t>Plus fraîche ma ville </a:t>
            </a:r>
            <a:r>
              <a:rPr lang="fr-FR" sz="1600">
                <a:latin typeface="Jost"/>
              </a:rPr>
              <a:t>– </a:t>
            </a:r>
            <a:r>
              <a:rPr lang="fr-FR" sz="1200" i="1">
                <a:latin typeface="Jost"/>
              </a:rPr>
              <a:t>Solutions locales pour rafraîchir les villes durablement</a:t>
            </a:r>
            <a:r>
              <a:rPr lang="fr-FR" sz="1600">
                <a:latin typeface="Jost"/>
              </a:rPr>
              <a:t> (ADEME)</a:t>
            </a:r>
            <a:endParaRPr lang="fr-FR" sz="1600"/>
          </a:p>
          <a:p>
            <a:pPr algn="l"/>
            <a:endParaRPr lang="fr-FR" sz="1600"/>
          </a:p>
          <a:p>
            <a:pPr algn="l"/>
            <a:r>
              <a:rPr lang="fr-FR" sz="1600" b="1">
                <a:latin typeface="Jost"/>
                <a:hlinkClick r:id="rId5">
                  <a:extLst>
                    <a:ext uri="{A12FA001-AC4F-418D-AE19-62706E023703}">
                      <ahyp:hlinkClr xmlns:ahyp="http://schemas.microsoft.com/office/drawing/2018/hyperlinkcolor" val="tx"/>
                    </a:ext>
                  </a:extLst>
                </a:hlinkClick>
              </a:rPr>
              <a:t>La Rue Commune</a:t>
            </a:r>
            <a:r>
              <a:rPr lang="fr-FR" sz="1600" b="1">
                <a:latin typeface="Jost"/>
              </a:rPr>
              <a:t> </a:t>
            </a:r>
            <a:r>
              <a:rPr lang="fr-FR" sz="1600">
                <a:latin typeface="Jost"/>
              </a:rPr>
              <a:t>– </a:t>
            </a:r>
            <a:r>
              <a:rPr lang="fr-FR" sz="1200">
                <a:latin typeface="Jost"/>
              </a:rPr>
              <a:t>Réinvention participative des usages de la rue</a:t>
            </a:r>
            <a:r>
              <a:rPr lang="fr-FR" sz="1600">
                <a:latin typeface="Jost"/>
              </a:rPr>
              <a:t> (Leonard)</a:t>
            </a:r>
          </a:p>
        </p:txBody>
      </p:sp>
      <p:pic>
        <p:nvPicPr>
          <p:cNvPr id="40" name="Image 39" descr="Une image contenant noir, obscurité&#10;&#10;Description générée automatiquement">
            <a:extLst>
              <a:ext uri="{FF2B5EF4-FFF2-40B4-BE49-F238E27FC236}">
                <a16:creationId xmlns:a16="http://schemas.microsoft.com/office/drawing/2014/main" id="{57624085-FD8C-6DD1-3D27-24DF9AC003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8008" y="460376"/>
            <a:ext cx="720223" cy="531160"/>
          </a:xfrm>
          <a:prstGeom prst="rect">
            <a:avLst/>
          </a:prstGeom>
          <a:noFill/>
          <a:ln cap="flat">
            <a:noFill/>
          </a:ln>
        </p:spPr>
      </p:pic>
      <p:pic>
        <p:nvPicPr>
          <p:cNvPr id="41" name="Image 40">
            <a:extLst>
              <a:ext uri="{FF2B5EF4-FFF2-40B4-BE49-F238E27FC236}">
                <a16:creationId xmlns:a16="http://schemas.microsoft.com/office/drawing/2014/main" id="{69ADD826-5056-18BE-926B-886204E5E54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142472" y="462749"/>
            <a:ext cx="1214935" cy="537375"/>
          </a:xfrm>
          <a:prstGeom prst="rect">
            <a:avLst/>
          </a:prstGeom>
        </p:spPr>
      </p:pic>
      <p:sp>
        <p:nvSpPr>
          <p:cNvPr id="42" name="Rectangle 41">
            <a:extLst>
              <a:ext uri="{FF2B5EF4-FFF2-40B4-BE49-F238E27FC236}">
                <a16:creationId xmlns:a16="http://schemas.microsoft.com/office/drawing/2014/main" id="{D6937E3B-F107-7EF5-1F66-E574A1E2EBD2}"/>
              </a:ext>
            </a:extLst>
          </p:cNvPr>
          <p:cNvSpPr/>
          <p:nvPr/>
        </p:nvSpPr>
        <p:spPr>
          <a:xfrm>
            <a:off x="79796" y="1696525"/>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F7C1CB6F-91C8-AEB3-3FB2-BAD26B3518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03751" y="421076"/>
            <a:ext cx="851202" cy="579049"/>
          </a:xfrm>
          <a:prstGeom prst="rect">
            <a:avLst/>
          </a:prstGeom>
        </p:spPr>
      </p:pic>
      <p:sp>
        <p:nvSpPr>
          <p:cNvPr id="1034" name="TextBox 14">
            <a:extLst>
              <a:ext uri="{FF2B5EF4-FFF2-40B4-BE49-F238E27FC236}">
                <a16:creationId xmlns:a16="http://schemas.microsoft.com/office/drawing/2014/main" id="{FB164F06-50C3-504E-4D95-6BCA73F30F62}"/>
              </a:ext>
            </a:extLst>
          </p:cNvPr>
          <p:cNvSpPr txBox="1"/>
          <p:nvPr/>
        </p:nvSpPr>
        <p:spPr>
          <a:xfrm>
            <a:off x="4656138" y="4911725"/>
            <a:ext cx="4645025" cy="715089"/>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1" i="1">
                <a:solidFill>
                  <a:srgbClr val="484848"/>
                </a:solidFill>
                <a:latin typeface="Jost" pitchFamily="2" charset="0"/>
                <a:ea typeface="Jost" pitchFamily="2" charset="0"/>
              </a:defRPr>
            </a:lvl1pPr>
          </a:lstStyle>
          <a:p>
            <a:r>
              <a:rPr lang="fr-FR" b="0"/>
              <a:t> Faire des </a:t>
            </a:r>
            <a:r>
              <a:rPr lang="fr-FR"/>
              <a:t>espaces publics attractifs des lieux de fraîcheur </a:t>
            </a:r>
            <a:r>
              <a:rPr lang="fr-FR" b="0"/>
              <a:t>indispensables dans un contexte de changement climatique </a:t>
            </a:r>
            <a:endParaRPr b="0"/>
          </a:p>
        </p:txBody>
      </p:sp>
      <p:sp>
        <p:nvSpPr>
          <p:cNvPr id="1036" name="TextBox 17">
            <a:extLst>
              <a:ext uri="{FF2B5EF4-FFF2-40B4-BE49-F238E27FC236}">
                <a16:creationId xmlns:a16="http://schemas.microsoft.com/office/drawing/2014/main" id="{93775768-A5BC-455D-A91C-1BAF3E3EE83B}"/>
              </a:ext>
            </a:extLst>
          </p:cNvPr>
          <p:cNvSpPr txBox="1"/>
          <p:nvPr/>
        </p:nvSpPr>
        <p:spPr>
          <a:xfrm>
            <a:off x="4656138" y="6673746"/>
            <a:ext cx="4654248" cy="476726"/>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r>
              <a:rPr lang="fr-FR"/>
              <a:t> Permet la </a:t>
            </a:r>
            <a:r>
              <a:rPr lang="fr-FR" b="1"/>
              <a:t>valorisation et l’attractivité des axes commerçants </a:t>
            </a:r>
            <a:r>
              <a:rPr lang="fr-FR"/>
              <a:t>par la qualité des espaces publics</a:t>
            </a:r>
            <a:endParaRPr/>
          </a:p>
        </p:txBody>
      </p:sp>
      <p:sp>
        <p:nvSpPr>
          <p:cNvPr id="2" name="TextBox 14">
            <a:extLst>
              <a:ext uri="{FF2B5EF4-FFF2-40B4-BE49-F238E27FC236}">
                <a16:creationId xmlns:a16="http://schemas.microsoft.com/office/drawing/2014/main" id="{82FE2AE5-AC6A-FDC2-DBD3-66C9519D2E28}"/>
              </a:ext>
            </a:extLst>
          </p:cNvPr>
          <p:cNvSpPr txBox="1"/>
          <p:nvPr/>
        </p:nvSpPr>
        <p:spPr>
          <a:xfrm>
            <a:off x="4656138" y="4377034"/>
            <a:ext cx="4645024" cy="476726"/>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r>
              <a:rPr lang="fr-FR"/>
              <a:t> Repenser les axes commerçants </a:t>
            </a:r>
            <a:r>
              <a:rPr lang="fr-FR" b="1"/>
              <a:t>au-delà de leur fonction première de consommation </a:t>
            </a:r>
          </a:p>
        </p:txBody>
      </p:sp>
      <p:sp>
        <p:nvSpPr>
          <p:cNvPr id="3" name="TextBox 17">
            <a:extLst>
              <a:ext uri="{FF2B5EF4-FFF2-40B4-BE49-F238E27FC236}">
                <a16:creationId xmlns:a16="http://schemas.microsoft.com/office/drawing/2014/main" id="{5135B173-90DA-96D1-5B71-717DEA34199E}"/>
              </a:ext>
            </a:extLst>
          </p:cNvPr>
          <p:cNvSpPr txBox="1"/>
          <p:nvPr/>
        </p:nvSpPr>
        <p:spPr>
          <a:xfrm>
            <a:off x="4656138" y="6141970"/>
            <a:ext cx="3141292" cy="238363"/>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r>
              <a:rPr lang="fr-FR"/>
              <a:t> Amélioration de l’expérience urbaine  </a:t>
            </a:r>
            <a:endParaRPr/>
          </a:p>
        </p:txBody>
      </p:sp>
      <p:sp>
        <p:nvSpPr>
          <p:cNvPr id="60" name="ZoneTexte 59">
            <a:extLst>
              <a:ext uri="{FF2B5EF4-FFF2-40B4-BE49-F238E27FC236}">
                <a16:creationId xmlns:a16="http://schemas.microsoft.com/office/drawing/2014/main" id="{50343016-8746-61BB-A376-125225D7A62F}"/>
              </a:ext>
            </a:extLst>
          </p:cNvPr>
          <p:cNvSpPr txBox="1"/>
          <p:nvPr/>
        </p:nvSpPr>
        <p:spPr>
          <a:xfrm>
            <a:off x="899454" y="8636917"/>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61" name="ZoneTexte 60">
            <a:extLst>
              <a:ext uri="{FF2B5EF4-FFF2-40B4-BE49-F238E27FC236}">
                <a16:creationId xmlns:a16="http://schemas.microsoft.com/office/drawing/2014/main" id="{C54949B9-035A-563F-A59C-3B107CEDBDF8}"/>
              </a:ext>
            </a:extLst>
          </p:cNvPr>
          <p:cNvSpPr txBox="1"/>
          <p:nvPr/>
        </p:nvSpPr>
        <p:spPr>
          <a:xfrm>
            <a:off x="4999744" y="7742051"/>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pic>
        <p:nvPicPr>
          <p:cNvPr id="62" name="Graphique 61">
            <a:extLst>
              <a:ext uri="{FF2B5EF4-FFF2-40B4-BE49-F238E27FC236}">
                <a16:creationId xmlns:a16="http://schemas.microsoft.com/office/drawing/2014/main" id="{C5F1C335-F408-72D8-0102-9CD644ABBD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201" y="8539666"/>
            <a:ext cx="466583" cy="466583"/>
          </a:xfrm>
          <a:prstGeom prst="rect">
            <a:avLst/>
          </a:prstGeom>
        </p:spPr>
      </p:pic>
      <p:sp>
        <p:nvSpPr>
          <p:cNvPr id="1030" name="ZoneTexte 1029">
            <a:extLst>
              <a:ext uri="{FF2B5EF4-FFF2-40B4-BE49-F238E27FC236}">
                <a16:creationId xmlns:a16="http://schemas.microsoft.com/office/drawing/2014/main" id="{557D0784-AEB6-8CFA-EC38-C2A90DAFF773}"/>
              </a:ext>
            </a:extLst>
          </p:cNvPr>
          <p:cNvSpPr txBox="1"/>
          <p:nvPr/>
        </p:nvSpPr>
        <p:spPr>
          <a:xfrm>
            <a:off x="5275702" y="363373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031" name="Graphique 1030">
            <a:extLst>
              <a:ext uri="{FF2B5EF4-FFF2-40B4-BE49-F238E27FC236}">
                <a16:creationId xmlns:a16="http://schemas.microsoft.com/office/drawing/2014/main" id="{81C42F3D-BF3F-3CD2-9B25-6C692C22C4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6489" y="3622826"/>
            <a:ext cx="359213" cy="359213"/>
          </a:xfrm>
          <a:prstGeom prst="rect">
            <a:avLst/>
          </a:prstGeom>
        </p:spPr>
      </p:pic>
      <p:sp>
        <p:nvSpPr>
          <p:cNvPr id="1039" name="ZoneTexte 1038">
            <a:extLst>
              <a:ext uri="{FF2B5EF4-FFF2-40B4-BE49-F238E27FC236}">
                <a16:creationId xmlns:a16="http://schemas.microsoft.com/office/drawing/2014/main" id="{EC82F0E8-5ABB-2647-D5AB-44466A5C5214}"/>
              </a:ext>
            </a:extLst>
          </p:cNvPr>
          <p:cNvSpPr txBox="1"/>
          <p:nvPr/>
        </p:nvSpPr>
        <p:spPr>
          <a:xfrm>
            <a:off x="-6100" y="12524359"/>
            <a:ext cx="9607299" cy="246221"/>
          </a:xfrm>
          <a:prstGeom prst="rect">
            <a:avLst/>
          </a:prstGeom>
          <a:noFill/>
        </p:spPr>
        <p:txBody>
          <a:bodyPr wrap="square">
            <a:spAutoFit/>
          </a:bodyPr>
          <a:lstStyle/>
          <a:p>
            <a:pPr algn="ctr"/>
            <a:r>
              <a:rPr lang="fr-FR" sz="1000">
                <a:solidFill>
                  <a:srgbClr val="156082"/>
                </a:solidFill>
                <a:latin typeface="Jost Light" pitchFamily="2" charset="0"/>
                <a:ea typeface="Jost Light" pitchFamily="2" charset="0"/>
              </a:rPr>
              <a:t>Changer de regard sur l’urbani</a:t>
            </a:r>
            <a:r>
              <a:rPr lang="fr-FR" sz="1000">
                <a:solidFill>
                  <a:schemeClr val="tx2">
                    <a:lumMod val="75000"/>
                    <a:lumOff val="25000"/>
                  </a:schemeClr>
                </a:solidFill>
                <a:latin typeface="Jost Light" pitchFamily="2" charset="0"/>
                <a:ea typeface="Jost Light" pitchFamily="2" charset="0"/>
              </a:rPr>
              <a:t>sme commercial – </a:t>
            </a:r>
            <a:r>
              <a:rPr lang="fr-FR" sz="1000" b="1">
                <a:solidFill>
                  <a:schemeClr val="tx2">
                    <a:lumMod val="75000"/>
                    <a:lumOff val="25000"/>
                  </a:schemeClr>
                </a:solidFill>
                <a:latin typeface="Jost Light" pitchFamily="2" charset="0"/>
                <a:ea typeface="Jost Light" pitchFamily="2" charset="0"/>
              </a:rPr>
              <a:t>expérimentation urbaine : 4.</a:t>
            </a:r>
            <a:r>
              <a:rPr lang="fr-FR" sz="1000">
                <a:solidFill>
                  <a:schemeClr val="tx2">
                    <a:lumMod val="75000"/>
                    <a:lumOff val="25000"/>
                  </a:schemeClr>
                </a:solidFill>
                <a:latin typeface="Jost Light" pitchFamily="2" charset="0"/>
                <a:ea typeface="Jost Light" pitchFamily="2" charset="0"/>
              </a:rPr>
              <a:t>2. Création d’un paysage urbain favorable à la transition</a:t>
            </a:r>
            <a:endParaRPr lang="fr-FR" sz="1000" b="1">
              <a:latin typeface="Jost Light" pitchFamily="2" charset="0"/>
              <a:ea typeface="Jost Light" pitchFamily="2" charset="0"/>
            </a:endParaRPr>
          </a:p>
        </p:txBody>
      </p:sp>
      <p:sp>
        <p:nvSpPr>
          <p:cNvPr id="1040" name="ZoneTexte 1039">
            <a:extLst>
              <a:ext uri="{FF2B5EF4-FFF2-40B4-BE49-F238E27FC236}">
                <a16:creationId xmlns:a16="http://schemas.microsoft.com/office/drawing/2014/main" id="{3805AAB7-3EEE-BAB9-0D62-AC47C9CCBE90}"/>
              </a:ext>
            </a:extLst>
          </p:cNvPr>
          <p:cNvSpPr txBox="1"/>
          <p:nvPr/>
        </p:nvSpPr>
        <p:spPr>
          <a:xfrm>
            <a:off x="310027" y="225166"/>
            <a:ext cx="5248620" cy="1446550"/>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800" b="1">
                <a:solidFill>
                  <a:schemeClr val="tx2">
                    <a:lumMod val="75000"/>
                    <a:lumOff val="25000"/>
                  </a:schemeClr>
                </a:solidFill>
                <a:latin typeface="Jost" pitchFamily="2" charset="0"/>
                <a:ea typeface="Jost" pitchFamily="2" charset="0"/>
              </a:rPr>
              <a:t>4.</a:t>
            </a:r>
            <a:r>
              <a:rPr lang="fr-FR" sz="2800" b="1">
                <a:solidFill>
                  <a:schemeClr val="tx2">
                    <a:lumMod val="75000"/>
                    <a:lumOff val="25000"/>
                  </a:schemeClr>
                </a:solidFill>
                <a:latin typeface="Jost Light" pitchFamily="2" charset="0"/>
                <a:ea typeface="Jost Light" pitchFamily="2" charset="0"/>
              </a:rPr>
              <a:t>2. </a:t>
            </a:r>
            <a:r>
              <a:rPr lang="fr-FR" sz="2800">
                <a:solidFill>
                  <a:schemeClr val="tx2">
                    <a:lumMod val="75000"/>
                    <a:lumOff val="25000"/>
                  </a:schemeClr>
                </a:solidFill>
                <a:latin typeface="Jost" pitchFamily="2" charset="0"/>
                <a:ea typeface="Jost" pitchFamily="2" charset="0"/>
              </a:rPr>
              <a:t>Création d’un paysage urbain favorable à la transition</a:t>
            </a:r>
            <a:endParaRPr lang="fr-FR" b="1">
              <a:latin typeface="Jost" pitchFamily="2" charset="0"/>
              <a:ea typeface="Jost" pitchFamily="2" charset="0"/>
            </a:endParaRPr>
          </a:p>
        </p:txBody>
      </p:sp>
      <p:pic>
        <p:nvPicPr>
          <p:cNvPr id="6" name="Graphique 5">
            <a:extLst>
              <a:ext uri="{FF2B5EF4-FFF2-40B4-BE49-F238E27FC236}">
                <a16:creationId xmlns:a16="http://schemas.microsoft.com/office/drawing/2014/main" id="{E9B41408-5F1F-9C19-2198-E4351B01C717}"/>
              </a:ext>
            </a:extLst>
          </p:cNvPr>
          <p:cNvPicPr>
            <a:picLocks noChangeAspect="1"/>
          </p:cNvPicPr>
          <p:nvPr/>
        </p:nvPicPr>
        <p:blipFill>
          <a:blip r:embed="rId13">
            <a:extLst>
              <a:ext uri="{96DAC541-7B7A-43D3-8B79-37D633B846F1}">
                <asvg:svgBlip xmlns:asvg="http://schemas.microsoft.com/office/drawing/2016/SVG/main" r:embed="rId14"/>
              </a:ext>
            </a:extLst>
          </a:blip>
          <a:srcRect l="6872" r="12399" b="5669"/>
          <a:stretch>
            <a:fillRect/>
          </a:stretch>
        </p:blipFill>
        <p:spPr>
          <a:xfrm>
            <a:off x="8156116" y="10735141"/>
            <a:ext cx="228551" cy="377721"/>
          </a:xfrm>
          <a:prstGeom prst="rect">
            <a:avLst/>
          </a:prstGeom>
        </p:spPr>
      </p:pic>
      <p:pic>
        <p:nvPicPr>
          <p:cNvPr id="7" name="Graphique 6">
            <a:extLst>
              <a:ext uri="{FF2B5EF4-FFF2-40B4-BE49-F238E27FC236}">
                <a16:creationId xmlns:a16="http://schemas.microsoft.com/office/drawing/2014/main" id="{74C95BDE-2083-2AC4-6B8A-B2BA7257E736}"/>
              </a:ext>
            </a:extLst>
          </p:cNvPr>
          <p:cNvPicPr>
            <a:picLocks noChangeAspect="1"/>
          </p:cNvPicPr>
          <p:nvPr/>
        </p:nvPicPr>
        <p:blipFill>
          <a:blip r:embed="rId13">
            <a:extLst>
              <a:ext uri="{96DAC541-7B7A-43D3-8B79-37D633B846F1}">
                <asvg:svgBlip xmlns:asvg="http://schemas.microsoft.com/office/drawing/2016/SVG/main" r:embed="rId14"/>
              </a:ext>
            </a:extLst>
          </a:blip>
          <a:srcRect l="6872" r="12399" b="5669"/>
          <a:stretch>
            <a:fillRect/>
          </a:stretch>
        </p:blipFill>
        <p:spPr>
          <a:xfrm>
            <a:off x="8351400" y="10227647"/>
            <a:ext cx="228551" cy="377721"/>
          </a:xfrm>
          <a:prstGeom prst="rect">
            <a:avLst/>
          </a:prstGeom>
        </p:spPr>
      </p:pic>
      <p:pic>
        <p:nvPicPr>
          <p:cNvPr id="9" name="Image 8">
            <a:extLst>
              <a:ext uri="{FF2B5EF4-FFF2-40B4-BE49-F238E27FC236}">
                <a16:creationId xmlns:a16="http://schemas.microsoft.com/office/drawing/2014/main" id="{0D32219B-6CF0-FFA9-E5DC-16BB14379BB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04938" y="10167203"/>
            <a:ext cx="405190" cy="438956"/>
          </a:xfrm>
          <a:prstGeom prst="rect">
            <a:avLst/>
          </a:prstGeom>
        </p:spPr>
      </p:pic>
      <p:pic>
        <p:nvPicPr>
          <p:cNvPr id="5" name="Graphic 4">
            <a:extLst>
              <a:ext uri="{FF2B5EF4-FFF2-40B4-BE49-F238E27FC236}">
                <a16:creationId xmlns:a16="http://schemas.microsoft.com/office/drawing/2014/main" id="{6C6F59CC-44C3-2835-32D9-BBACDAF743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47319" y="7704106"/>
            <a:ext cx="452887" cy="446179"/>
          </a:xfrm>
          <a:prstGeom prst="rect">
            <a:avLst/>
          </a:prstGeom>
        </p:spPr>
      </p:pic>
    </p:spTree>
    <p:extLst>
      <p:ext uri="{BB962C8B-B14F-4D97-AF65-F5344CB8AC3E}">
        <p14:creationId xmlns:p14="http://schemas.microsoft.com/office/powerpoint/2010/main" val="32682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EAFF-0198-B238-31E1-4F50692150F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8EEE51F-EBC2-4018-F023-5F93016CC7EF}"/>
              </a:ext>
            </a:extLst>
          </p:cNvPr>
          <p:cNvSpPr txBox="1"/>
          <p:nvPr/>
        </p:nvSpPr>
        <p:spPr>
          <a:xfrm>
            <a:off x="300038" y="1736013"/>
            <a:ext cx="4889709" cy="2800767"/>
          </a:xfrm>
          <a:prstGeom prst="rect">
            <a:avLst/>
          </a:prstGeom>
          <a:noFill/>
        </p:spPr>
        <p:txBody>
          <a:bodyPr wrap="square" lIns="91440" tIns="45720" rIns="91440" bIns="45720" anchor="t">
            <a:spAutoFit/>
          </a:bodyPr>
          <a:lstStyle/>
          <a:p>
            <a:pPr algn="just"/>
            <a:r>
              <a:rPr lang="fr-FR" sz="1600" i="1"/>
              <a:t>	</a:t>
            </a:r>
            <a:r>
              <a:rPr lang="fr-FR" sz="1600" i="1">
                <a:latin typeface="Jost Light"/>
                <a:ea typeface="+mn-lt"/>
                <a:cs typeface="+mn-lt"/>
              </a:rPr>
              <a:t>L</a:t>
            </a:r>
            <a:r>
              <a:rPr lang="fr-FR" sz="1600">
                <a:latin typeface="Jost Light"/>
                <a:ea typeface="+mn-lt"/>
                <a:cs typeface="+mn-lt"/>
              </a:rPr>
              <a:t>a publicité dans l'espace public    soulève des enjeux de protection de l'environnement, du patrimoine et des paysages mais également de limitation de la surconsommation.</a:t>
            </a:r>
            <a:r>
              <a:rPr lang="fr-FR" sz="1600">
                <a:solidFill>
                  <a:schemeClr val="bg2">
                    <a:lumMod val="50000"/>
                  </a:schemeClr>
                </a:solidFill>
                <a:latin typeface="Jost Light"/>
                <a:ea typeface="Jost Light" pitchFamily="2" charset="0"/>
              </a:rPr>
              <a:t> Ces effets conjugués peuvent accentuer des déséquilibres déjà existants dans certains territoires. Il est proposé de repenser le rapport avec les messages publicitaires (pub, enseignes) et leurs supports, pour un paysage limitant la diffusion d'appels à la consommation.  </a:t>
            </a:r>
            <a:br>
              <a:rPr lang="fr-FR" sz="1600"/>
            </a:br>
            <a:endParaRPr lang="fr-FR" sz="1600"/>
          </a:p>
          <a:p>
            <a:pPr defTabSz="914400" eaLnBrk="0" fontAlgn="base" hangingPunct="0">
              <a:spcBef>
                <a:spcPct val="0"/>
              </a:spcBef>
              <a:spcAft>
                <a:spcPct val="0"/>
              </a:spcAft>
            </a:pPr>
            <a:endParaRPr lang="fr-FR" sz="1600" i="1">
              <a:solidFill>
                <a:schemeClr val="tx1">
                  <a:lumMod val="65000"/>
                  <a:lumOff val="35000"/>
                </a:schemeClr>
              </a:solidFill>
              <a:latin typeface="Jost" pitchFamily="2" charset="77"/>
              <a:ea typeface="Jost" pitchFamily="2" charset="77"/>
            </a:endParaRPr>
          </a:p>
        </p:txBody>
      </p:sp>
      <p:pic>
        <p:nvPicPr>
          <p:cNvPr id="5" name="Image 4" descr="Une image contenant noir, obscurité&#10;&#10;Description générée automatiquement">
            <a:extLst>
              <a:ext uri="{FF2B5EF4-FFF2-40B4-BE49-F238E27FC236}">
                <a16:creationId xmlns:a16="http://schemas.microsoft.com/office/drawing/2014/main" id="{FD05B40A-B799-AE51-646F-2B8377999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940" y="460375"/>
            <a:ext cx="720223" cy="531160"/>
          </a:xfrm>
          <a:prstGeom prst="rect">
            <a:avLst/>
          </a:prstGeom>
          <a:noFill/>
          <a:ln cap="flat">
            <a:noFill/>
          </a:ln>
        </p:spPr>
      </p:pic>
      <p:pic>
        <p:nvPicPr>
          <p:cNvPr id="6" name="Image 5">
            <a:extLst>
              <a:ext uri="{FF2B5EF4-FFF2-40B4-BE49-F238E27FC236}">
                <a16:creationId xmlns:a16="http://schemas.microsoft.com/office/drawing/2014/main" id="{9F298948-CF9B-8AB6-5DA6-AF15A9E407D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35404" y="462748"/>
            <a:ext cx="1214935" cy="537375"/>
          </a:xfrm>
          <a:prstGeom prst="rect">
            <a:avLst/>
          </a:prstGeom>
        </p:spPr>
      </p:pic>
      <p:sp>
        <p:nvSpPr>
          <p:cNvPr id="8" name="Rectangle 7">
            <a:extLst>
              <a:ext uri="{FF2B5EF4-FFF2-40B4-BE49-F238E27FC236}">
                <a16:creationId xmlns:a16="http://schemas.microsoft.com/office/drawing/2014/main" id="{825F011C-D92F-0375-B404-876536E2C225}"/>
              </a:ext>
            </a:extLst>
          </p:cNvPr>
          <p:cNvSpPr/>
          <p:nvPr/>
        </p:nvSpPr>
        <p:spPr>
          <a:xfrm>
            <a:off x="247540" y="990169"/>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9" name="Graphique 8">
            <a:extLst>
              <a:ext uri="{FF2B5EF4-FFF2-40B4-BE49-F238E27FC236}">
                <a16:creationId xmlns:a16="http://schemas.microsoft.com/office/drawing/2014/main" id="{F18E4262-9958-A04C-B7DA-AA7340ED8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9817" y="3649591"/>
            <a:ext cx="321011" cy="321011"/>
          </a:xfrm>
          <a:prstGeom prst="rect">
            <a:avLst/>
          </a:prstGeom>
        </p:spPr>
      </p:pic>
      <p:sp>
        <p:nvSpPr>
          <p:cNvPr id="22" name="ZoneTexte 21">
            <a:extLst>
              <a:ext uri="{FF2B5EF4-FFF2-40B4-BE49-F238E27FC236}">
                <a16:creationId xmlns:a16="http://schemas.microsoft.com/office/drawing/2014/main" id="{9C462002-28EA-1B1D-B369-80FE3DC192FF}"/>
              </a:ext>
            </a:extLst>
          </p:cNvPr>
          <p:cNvSpPr txBox="1"/>
          <p:nvPr/>
        </p:nvSpPr>
        <p:spPr>
          <a:xfrm>
            <a:off x="4955667" y="3692804"/>
            <a:ext cx="1401287" cy="369332"/>
          </a:xfrm>
          <a:prstGeom prst="rect">
            <a:avLst/>
          </a:prstGeom>
          <a:noFill/>
        </p:spPr>
        <p:txBody>
          <a:bodyPr wrap="square">
            <a:spAutoFit/>
          </a:bodyPr>
          <a:lstStyle/>
          <a:p>
            <a:r>
              <a:rPr lang="fr-FR" b="1">
                <a:solidFill>
                  <a:schemeClr val="tx1"/>
                </a:solidFill>
                <a:latin typeface="Jost" pitchFamily="2" charset="0"/>
                <a:ea typeface="Jost" pitchFamily="2" charset="0"/>
              </a:rPr>
              <a:t>Objectifs</a:t>
            </a:r>
            <a:endParaRPr lang="fr-FR"/>
          </a:p>
        </p:txBody>
      </p:sp>
      <p:sp>
        <p:nvSpPr>
          <p:cNvPr id="26" name="ZoneTexte 25">
            <a:extLst>
              <a:ext uri="{FF2B5EF4-FFF2-40B4-BE49-F238E27FC236}">
                <a16:creationId xmlns:a16="http://schemas.microsoft.com/office/drawing/2014/main" id="{65C430B9-5CBC-B60A-C20C-25D0C762444C}"/>
              </a:ext>
            </a:extLst>
          </p:cNvPr>
          <p:cNvSpPr txBox="1"/>
          <p:nvPr/>
        </p:nvSpPr>
        <p:spPr>
          <a:xfrm>
            <a:off x="725958" y="7118947"/>
            <a:ext cx="3535994" cy="369332"/>
          </a:xfrm>
          <a:prstGeom prst="rect">
            <a:avLst/>
          </a:prstGeom>
          <a:noFill/>
        </p:spPr>
        <p:txBody>
          <a:bodyPr wrap="square">
            <a:spAutoFit/>
          </a:bodyPr>
          <a:lstStyle/>
          <a:p>
            <a:r>
              <a:rPr lang="fr-FR" b="1">
                <a:solidFill>
                  <a:schemeClr val="tx1"/>
                </a:solidFill>
                <a:latin typeface="Jost" pitchFamily="2" charset="0"/>
                <a:ea typeface="Jost" pitchFamily="2" charset="0"/>
              </a:rPr>
              <a:t>Chantier / méthodologie</a:t>
            </a:r>
          </a:p>
        </p:txBody>
      </p:sp>
      <p:sp>
        <p:nvSpPr>
          <p:cNvPr id="17" name="Rectangle : coins arrondis 16">
            <a:extLst>
              <a:ext uri="{FF2B5EF4-FFF2-40B4-BE49-F238E27FC236}">
                <a16:creationId xmlns:a16="http://schemas.microsoft.com/office/drawing/2014/main" id="{FFDD844F-8495-4C2D-178B-17089E74F889}"/>
              </a:ext>
            </a:extLst>
          </p:cNvPr>
          <p:cNvSpPr/>
          <p:nvPr/>
        </p:nvSpPr>
        <p:spPr>
          <a:xfrm>
            <a:off x="302572" y="5295494"/>
            <a:ext cx="3535363" cy="1773769"/>
          </a:xfrm>
          <a:prstGeom prst="round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r"/>
            <a:r>
              <a:rPr lang="fr-FR" sz="1600" b="1">
                <a:solidFill>
                  <a:schemeClr val="tx1"/>
                </a:solidFill>
                <a:latin typeface="Jost"/>
                <a:ea typeface="Jost" pitchFamily="2" charset="0"/>
              </a:rPr>
              <a:t>	</a:t>
            </a:r>
          </a:p>
          <a:p>
            <a:pPr algn="r"/>
            <a:r>
              <a:rPr lang="fr-FR" sz="1600" b="1">
                <a:solidFill>
                  <a:schemeClr val="tx1"/>
                </a:solidFill>
                <a:latin typeface="Jost"/>
                <a:ea typeface="Jost" pitchFamily="2" charset="0"/>
              </a:rPr>
              <a:t>Mesure à destination des</a:t>
            </a:r>
          </a:p>
          <a:p>
            <a:pPr algn="r"/>
            <a:endParaRPr lang="fr-FR" sz="1600" b="1">
              <a:solidFill>
                <a:schemeClr val="tx1"/>
              </a:solidFill>
              <a:latin typeface="Jost" pitchFamily="2" charset="0"/>
              <a:ea typeface="Jost" pitchFamily="2" charset="0"/>
            </a:endParaRPr>
          </a:p>
          <a:p>
            <a:pPr marL="285750" indent="-285750">
              <a:buFont typeface="Arial" panose="020B0604020202020204" pitchFamily="34" charset="0"/>
              <a:buChar char="•"/>
            </a:pPr>
            <a:r>
              <a:rPr lang="fr-FR" sz="1600">
                <a:solidFill>
                  <a:schemeClr val="tx1"/>
                </a:solidFill>
                <a:latin typeface="Jost"/>
                <a:ea typeface="Jost" pitchFamily="2" charset="0"/>
              </a:rPr>
              <a:t>Usagers et consommateurs </a:t>
            </a:r>
          </a:p>
          <a:p>
            <a:pPr marL="285750" indent="-285750">
              <a:buFont typeface="Arial" panose="020B0604020202020204" pitchFamily="34" charset="0"/>
              <a:buChar char="•"/>
            </a:pPr>
            <a:r>
              <a:rPr lang="fr-FR" sz="1600">
                <a:solidFill>
                  <a:schemeClr val="tx1"/>
                </a:solidFill>
                <a:latin typeface="Jost"/>
                <a:ea typeface="Jost" pitchFamily="2" charset="0"/>
              </a:rPr>
              <a:t>Initiatives locales</a:t>
            </a:r>
          </a:p>
          <a:p>
            <a:pPr marL="285750" indent="-285750">
              <a:buFont typeface="Arial" panose="020B0604020202020204" pitchFamily="34" charset="0"/>
              <a:buChar char="•"/>
            </a:pPr>
            <a:r>
              <a:rPr lang="fr-FR" sz="1600">
                <a:solidFill>
                  <a:schemeClr val="tx1"/>
                </a:solidFill>
                <a:latin typeface="Jost"/>
                <a:ea typeface="Jost" pitchFamily="2" charset="0"/>
              </a:rPr>
              <a:t>Régies publicitaires</a:t>
            </a:r>
          </a:p>
        </p:txBody>
      </p:sp>
      <p:sp>
        <p:nvSpPr>
          <p:cNvPr id="14" name="Rectangle : coins arrondis 13">
            <a:extLst>
              <a:ext uri="{FF2B5EF4-FFF2-40B4-BE49-F238E27FC236}">
                <a16:creationId xmlns:a16="http://schemas.microsoft.com/office/drawing/2014/main" id="{61427BBE-4C59-AB09-8F0E-973E337EDAB9}"/>
              </a:ext>
            </a:extLst>
          </p:cNvPr>
          <p:cNvSpPr/>
          <p:nvPr/>
        </p:nvSpPr>
        <p:spPr>
          <a:xfrm>
            <a:off x="300038" y="4189693"/>
            <a:ext cx="3051003" cy="1098581"/>
          </a:xfrm>
          <a:prstGeom prst="roundRect">
            <a:avLst>
              <a:gd name="adj" fmla="val 1981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	Mesure portée par</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Etat </a:t>
            </a:r>
          </a:p>
          <a:p>
            <a:pPr marL="285750" indent="-285750">
              <a:buFont typeface="Arial" panose="020B0604020202020204" pitchFamily="34" charset="0"/>
              <a:buChar char="•"/>
            </a:pPr>
            <a:r>
              <a:rPr lang="fr-FR" sz="1600">
                <a:solidFill>
                  <a:schemeClr val="tx1"/>
                </a:solidFill>
                <a:latin typeface="Jost" pitchFamily="2" charset="0"/>
                <a:ea typeface="Jost" pitchFamily="2" charset="0"/>
              </a:rPr>
              <a:t>Élus locaux</a:t>
            </a:r>
          </a:p>
        </p:txBody>
      </p:sp>
      <p:pic>
        <p:nvPicPr>
          <p:cNvPr id="21" name="Graphique 20">
            <a:extLst>
              <a:ext uri="{FF2B5EF4-FFF2-40B4-BE49-F238E27FC236}">
                <a16:creationId xmlns:a16="http://schemas.microsoft.com/office/drawing/2014/main" id="{E42E0F12-1224-7AC2-B2C3-46E913BA66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273" y="3864710"/>
            <a:ext cx="321951" cy="321951"/>
          </a:xfrm>
          <a:prstGeom prst="rect">
            <a:avLst/>
          </a:prstGeom>
        </p:spPr>
      </p:pic>
      <p:pic>
        <p:nvPicPr>
          <p:cNvPr id="25" name="Graphique 24">
            <a:extLst>
              <a:ext uri="{FF2B5EF4-FFF2-40B4-BE49-F238E27FC236}">
                <a16:creationId xmlns:a16="http://schemas.microsoft.com/office/drawing/2014/main" id="{D1B1E8AB-88C5-9FEA-8ECD-9D505EF998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8223" y="5401354"/>
            <a:ext cx="470592" cy="470592"/>
          </a:xfrm>
          <a:prstGeom prst="rect">
            <a:avLst/>
          </a:prstGeom>
        </p:spPr>
      </p:pic>
      <p:sp>
        <p:nvSpPr>
          <p:cNvPr id="37" name="Rectangle : coins arrondis 36">
            <a:extLst>
              <a:ext uri="{FF2B5EF4-FFF2-40B4-BE49-F238E27FC236}">
                <a16:creationId xmlns:a16="http://schemas.microsoft.com/office/drawing/2014/main" id="{F10491B9-B99A-C397-ECFE-9034308C98A9}"/>
              </a:ext>
            </a:extLst>
          </p:cNvPr>
          <p:cNvSpPr/>
          <p:nvPr/>
        </p:nvSpPr>
        <p:spPr>
          <a:xfrm>
            <a:off x="5656311" y="1737556"/>
            <a:ext cx="3650532" cy="547753"/>
          </a:xfrm>
          <a:prstGeom prst="roundRect">
            <a:avLst>
              <a:gd name="adj" fmla="val 50000"/>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1600" b="1">
                <a:solidFill>
                  <a:schemeClr val="tx1"/>
                </a:solidFill>
                <a:latin typeface="Jost" pitchFamily="2" charset="0"/>
                <a:ea typeface="Jost" pitchFamily="2" charset="0"/>
              </a:rPr>
              <a:t>National / Local </a:t>
            </a:r>
          </a:p>
        </p:txBody>
      </p:sp>
      <p:pic>
        <p:nvPicPr>
          <p:cNvPr id="39" name="Image 38" descr="Une image contenant Graphique, Police, graphisme, capture d’écran&#10;&#10;Le contenu généré par l’IA peut être incorrect.">
            <a:extLst>
              <a:ext uri="{FF2B5EF4-FFF2-40B4-BE49-F238E27FC236}">
                <a16:creationId xmlns:a16="http://schemas.microsoft.com/office/drawing/2014/main" id="{91513377-16A0-1FDA-7E7F-CDCA5645F8C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683" y="421075"/>
            <a:ext cx="851202" cy="579049"/>
          </a:xfrm>
          <a:prstGeom prst="rect">
            <a:avLst/>
          </a:prstGeom>
        </p:spPr>
      </p:pic>
      <p:pic>
        <p:nvPicPr>
          <p:cNvPr id="36" name="Graphique 35">
            <a:extLst>
              <a:ext uri="{FF2B5EF4-FFF2-40B4-BE49-F238E27FC236}">
                <a16:creationId xmlns:a16="http://schemas.microsoft.com/office/drawing/2014/main" id="{5A337D19-76F5-B1A1-36A4-110AA848A6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88023" y="1508850"/>
            <a:ext cx="943100" cy="943100"/>
          </a:xfrm>
          <a:prstGeom prst="rect">
            <a:avLst/>
          </a:prstGeom>
        </p:spPr>
      </p:pic>
      <p:sp>
        <p:nvSpPr>
          <p:cNvPr id="40" name="Rectangle : coins arrondis 39">
            <a:extLst>
              <a:ext uri="{FF2B5EF4-FFF2-40B4-BE49-F238E27FC236}">
                <a16:creationId xmlns:a16="http://schemas.microsoft.com/office/drawing/2014/main" id="{9F5B52C4-4C23-625D-A20A-51E1F345A96C}"/>
              </a:ext>
            </a:extLst>
          </p:cNvPr>
          <p:cNvSpPr/>
          <p:nvPr/>
        </p:nvSpPr>
        <p:spPr>
          <a:xfrm>
            <a:off x="4812937" y="7907238"/>
            <a:ext cx="4562030" cy="4593525"/>
          </a:xfrm>
          <a:prstGeom prst="roundRect">
            <a:avLst>
              <a:gd name="adj" fmla="val 4414"/>
            </a:avLst>
          </a:prstGeom>
          <a:no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fr-FR" sz="1600" b="1">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Expérimentation « Oui Pub »</a:t>
            </a:r>
            <a:r>
              <a:rPr lang="fr-FR" sz="1600">
                <a:solidFill>
                  <a:schemeClr val="tx1"/>
                </a:solidFill>
                <a:latin typeface="Jost"/>
                <a:ea typeface="Jost" pitchFamily="2" charset="0"/>
                <a:hlinkClick r:id="rId14">
                  <a:extLst>
                    <a:ext uri="{A12FA001-AC4F-418D-AE19-62706E023703}">
                      <ahyp:hlinkClr xmlns:ahyp="http://schemas.microsoft.com/office/drawing/2018/hyperlinkcolor" val="tx"/>
                    </a:ext>
                  </a:extLst>
                </a:hlinkClick>
              </a:rPr>
              <a:t> </a:t>
            </a:r>
            <a:r>
              <a:rPr lang="fr-FR" sz="1600">
                <a:solidFill>
                  <a:schemeClr val="tx1"/>
                </a:solidFill>
                <a:latin typeface="Jost"/>
                <a:ea typeface="Jost" pitchFamily="2" charset="0"/>
              </a:rPr>
              <a:t>- </a:t>
            </a:r>
            <a:r>
              <a:rPr lang="fr-FR" sz="1200" i="1">
                <a:solidFill>
                  <a:schemeClr val="tx1"/>
                </a:solidFill>
                <a:ea typeface="+mn-lt"/>
                <a:cs typeface="+mn-lt"/>
              </a:rPr>
              <a:t>Limitation de la publicité papier </a:t>
            </a:r>
            <a:r>
              <a:rPr lang="fr-FR" sz="1200" i="1">
                <a:solidFill>
                  <a:schemeClr val="tx1"/>
                </a:solidFill>
                <a:latin typeface="Aptos"/>
                <a:ea typeface="+mn-lt"/>
              </a:rPr>
              <a:t>(</a:t>
            </a:r>
            <a:r>
              <a:rPr lang="fr-FR" sz="1600">
                <a:solidFill>
                  <a:schemeClr val="tx1"/>
                </a:solidFill>
                <a:latin typeface="Jost"/>
                <a:ea typeface="+mn-lt"/>
              </a:rPr>
              <a:t>ADEME)</a:t>
            </a:r>
            <a:endParaRPr lang="fr-FR" sz="1600">
              <a:solidFill>
                <a:schemeClr val="tx1"/>
              </a:solidFill>
              <a:latin typeface="Jost"/>
              <a:ea typeface="Jost" pitchFamily="2" charset="0"/>
            </a:endParaRPr>
          </a:p>
          <a:p>
            <a:pPr algn="just"/>
            <a:endParaRPr lang="fr-FR" sz="160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600" b="1">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Campagne contre « la publicité pour la malbouffe » -  </a:t>
            </a:r>
            <a:r>
              <a:rPr lang="fr-FR" sz="1200" i="1">
                <a:solidFill>
                  <a:schemeClr val="tx1"/>
                </a:solidFill>
                <a:ea typeface="+mn-lt"/>
                <a:cs typeface="+mn-lt"/>
              </a:rPr>
              <a:t>Mobilisation jeunesse contre la publicité incitant à une mauvaise alimentation. </a:t>
            </a:r>
            <a:r>
              <a:rPr lang="fr-FR" sz="1600">
                <a:solidFill>
                  <a:schemeClr val="tx1"/>
                </a:solidFill>
                <a:latin typeface="Jost"/>
                <a:ea typeface="Jost" pitchFamily="2" charset="0"/>
                <a:hlinkClick r:id="rId15">
                  <a:extLst>
                    <a:ext uri="{A12FA001-AC4F-418D-AE19-62706E023703}">
                      <ahyp:hlinkClr xmlns:ahyp="http://schemas.microsoft.com/office/drawing/2018/hyperlinkcolor" val="tx"/>
                    </a:ext>
                  </a:extLst>
                </a:hlinkClick>
              </a:rPr>
              <a:t>ONG Bite Back 2030 (</a:t>
            </a:r>
            <a:r>
              <a:rPr lang="fr-FR" sz="1600">
                <a:solidFill>
                  <a:schemeClr val="tx1"/>
                </a:solidFill>
                <a:latin typeface="Jost"/>
                <a:ea typeface="Jost" pitchFamily="2" charset="0"/>
              </a:rPr>
              <a:t>R-U)</a:t>
            </a:r>
            <a:endParaRPr lang="fr-FR" sz="1200" i="1">
              <a:solidFill>
                <a:schemeClr val="tx1"/>
              </a:solidFill>
              <a:latin typeface="Jost"/>
              <a:ea typeface="Jost" pitchFamily="2" charset="0"/>
            </a:endParaRPr>
          </a:p>
          <a:p>
            <a:pPr marL="285750" indent="-285750" algn="just">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600" b="1">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Reglement Local de Publicité i</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ntercommunal – </a:t>
            </a:r>
            <a:r>
              <a:rPr lang="fr-FR" sz="1200" i="1">
                <a:solidFill>
                  <a:schemeClr val="tx1"/>
                </a:solidFill>
                <a:ea typeface="+mn-lt"/>
                <a:cs typeface="+mn-lt"/>
              </a:rPr>
              <a:t>Règlement local encadrant publicité et enseignes urbaines.</a:t>
            </a:r>
            <a:r>
              <a:rPr lang="fr-FR" sz="1200" i="1">
                <a:solidFill>
                  <a:schemeClr val="tx1"/>
                </a:solidFill>
                <a:latin typeface="Aptos"/>
                <a:ea typeface="+mn-lt"/>
              </a:rPr>
              <a:t> </a:t>
            </a:r>
            <a:r>
              <a:rPr lang="fr-FR" sz="1600">
                <a:solidFill>
                  <a:schemeClr val="tx1"/>
                </a:solidFill>
                <a:latin typeface="Jost"/>
                <a:ea typeface="Jost" pitchFamily="2" charset="0"/>
                <a:hlinkClick r:id="rId16">
                  <a:extLst>
                    <a:ext uri="{A12FA001-AC4F-418D-AE19-62706E023703}">
                      <ahyp:hlinkClr xmlns:ahyp="http://schemas.microsoft.com/office/drawing/2018/hyperlinkcolor" val="tx"/>
                    </a:ext>
                  </a:extLst>
                </a:hlinkClick>
              </a:rPr>
              <a:t>Métropole de Grenoble</a:t>
            </a:r>
            <a:endParaRPr lang="fr-FR" sz="1600">
              <a:solidFill>
                <a:schemeClr val="tx1"/>
              </a:solidFill>
              <a:latin typeface="Jost"/>
              <a:ea typeface="Jost" pitchFamily="2" charset="0"/>
            </a:endParaRPr>
          </a:p>
          <a:p>
            <a:pPr marL="285750" indent="-285750" algn="just">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600" b="1">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Reglement local de publicité intercommunal</a:t>
            </a:r>
            <a:r>
              <a:rPr lang="fr-FR" sz="1600">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 – </a:t>
            </a:r>
            <a:r>
              <a:rPr lang="fr-FR" sz="1200" i="1">
                <a:solidFill>
                  <a:schemeClr val="tx1"/>
                </a:solidFill>
                <a:ea typeface="+mn-lt"/>
                <a:cs typeface="+mn-lt"/>
              </a:rPr>
              <a:t>Cadre réglementaire pour publicité respectueuse du territoire</a:t>
            </a:r>
            <a:r>
              <a:rPr lang="fr-FR" sz="1600">
                <a:solidFill>
                  <a:schemeClr val="tx1"/>
                </a:solidFill>
                <a:ea typeface="+mn-lt"/>
                <a:cs typeface="+mn-lt"/>
              </a:rPr>
              <a:t>.</a:t>
            </a:r>
            <a:r>
              <a:rPr lang="fr-FR" sz="1600">
                <a:solidFill>
                  <a:schemeClr val="tx1"/>
                </a:solidFill>
                <a:latin typeface="Aptos"/>
                <a:ea typeface="+mn-lt"/>
              </a:rPr>
              <a:t> </a:t>
            </a:r>
            <a:r>
              <a:rPr lang="fr-FR" sz="1600">
                <a:solidFill>
                  <a:schemeClr val="tx1"/>
                </a:solidFill>
                <a:latin typeface="Jost"/>
                <a:ea typeface="Jost" pitchFamily="2" charset="0"/>
                <a:hlinkClick r:id="rId17">
                  <a:extLst>
                    <a:ext uri="{A12FA001-AC4F-418D-AE19-62706E023703}">
                      <ahyp:hlinkClr xmlns:ahyp="http://schemas.microsoft.com/office/drawing/2018/hyperlinkcolor" val="tx"/>
                    </a:ext>
                  </a:extLst>
                </a:hlinkClick>
              </a:rPr>
              <a:t>Métropole de Rennes</a:t>
            </a:r>
            <a:endParaRPr lang="fr-FR" sz="1600">
              <a:solidFill>
                <a:schemeClr val="tx1"/>
              </a:solidFill>
              <a:latin typeface="Jost"/>
              <a:ea typeface="Jost" pitchFamily="2" charset="0"/>
            </a:endParaRPr>
          </a:p>
          <a:p>
            <a:pPr marL="285750" indent="-285750" algn="just">
              <a:buFont typeface="Arial" panose="020B0604020202020204" pitchFamily="34" charset="0"/>
              <a:buChar char="•"/>
            </a:pPr>
            <a:endParaRPr lang="fr-FR" sz="1600">
              <a:solidFill>
                <a:schemeClr val="tx1"/>
              </a:solidFill>
              <a:latin typeface="Jost" pitchFamily="2" charset="0"/>
              <a:ea typeface="Jost" pitchFamily="2" charset="0"/>
            </a:endParaRPr>
          </a:p>
          <a:p>
            <a:pPr marL="285750" indent="-285750" algn="just">
              <a:buFont typeface="Arial" panose="020B0604020202020204" pitchFamily="34" charset="0"/>
              <a:buChar char="•"/>
            </a:pPr>
            <a:r>
              <a:rPr lang="fr-FR" sz="1600" b="1">
                <a:solidFill>
                  <a:schemeClr val="tx1"/>
                </a:solidFill>
                <a:latin typeface="Jost"/>
                <a:ea typeface="Jost" pitchFamily="2" charset="0"/>
                <a:hlinkClick r:id="rId18">
                  <a:extLst>
                    <a:ext uri="{A12FA001-AC4F-418D-AE19-62706E023703}">
                      <ahyp:hlinkClr xmlns:ahyp="http://schemas.microsoft.com/office/drawing/2018/hyperlinkcolor" val="tx"/>
                    </a:ext>
                  </a:extLst>
                </a:hlinkClick>
              </a:rPr>
              <a:t>Article 7 de la Loi Climat </a:t>
            </a:r>
            <a:r>
              <a:rPr lang="fr-FR" sz="1200" i="1">
                <a:solidFill>
                  <a:schemeClr val="tx1"/>
                </a:solidFill>
                <a:ea typeface="+mn-lt"/>
                <a:cs typeface="+mn-lt"/>
              </a:rPr>
              <a:t>Encadre la publicité pour limiter incitations à surconsommer.</a:t>
            </a:r>
            <a:endParaRPr lang="fr-FR" sz="1200" b="1" i="1">
              <a:solidFill>
                <a:schemeClr val="tx1"/>
              </a:solidFill>
              <a:latin typeface="Jost"/>
              <a:ea typeface="Jost" pitchFamily="2" charset="0"/>
            </a:endParaRPr>
          </a:p>
        </p:txBody>
      </p:sp>
      <p:sp>
        <p:nvSpPr>
          <p:cNvPr id="41" name="ZoneTexte 40">
            <a:extLst>
              <a:ext uri="{FF2B5EF4-FFF2-40B4-BE49-F238E27FC236}">
                <a16:creationId xmlns:a16="http://schemas.microsoft.com/office/drawing/2014/main" id="{3BBD6660-1018-1349-BDA2-9A49FA6E3110}"/>
              </a:ext>
            </a:extLst>
          </p:cNvPr>
          <p:cNvSpPr txBox="1"/>
          <p:nvPr/>
        </p:nvSpPr>
        <p:spPr>
          <a:xfrm>
            <a:off x="5485921" y="7478483"/>
            <a:ext cx="1671637" cy="369332"/>
          </a:xfrm>
          <a:prstGeom prst="rect">
            <a:avLst/>
          </a:prstGeom>
          <a:noFill/>
        </p:spPr>
        <p:txBody>
          <a:bodyPr wrap="square" anchor="b">
            <a:spAutoFit/>
          </a:bodyPr>
          <a:lstStyle/>
          <a:p>
            <a:r>
              <a:rPr lang="fr-FR" b="1">
                <a:solidFill>
                  <a:schemeClr val="tx1"/>
                </a:solidFill>
                <a:latin typeface="Jost" pitchFamily="2" charset="0"/>
                <a:ea typeface="Jost" pitchFamily="2" charset="0"/>
              </a:rPr>
              <a:t>Références</a:t>
            </a:r>
          </a:p>
        </p:txBody>
      </p:sp>
      <p:pic>
        <p:nvPicPr>
          <p:cNvPr id="43" name="Graphique 42">
            <a:extLst>
              <a:ext uri="{FF2B5EF4-FFF2-40B4-BE49-F238E27FC236}">
                <a16:creationId xmlns:a16="http://schemas.microsoft.com/office/drawing/2014/main" id="{3D7C5B34-41E0-C567-0603-A85B0E94C75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132418" y="7434683"/>
            <a:ext cx="353503" cy="353503"/>
          </a:xfrm>
          <a:prstGeom prst="rect">
            <a:avLst/>
          </a:prstGeom>
        </p:spPr>
      </p:pic>
      <p:sp>
        <p:nvSpPr>
          <p:cNvPr id="13" name="Rounded Rectangle 2">
            <a:extLst>
              <a:ext uri="{FF2B5EF4-FFF2-40B4-BE49-F238E27FC236}">
                <a16:creationId xmlns:a16="http://schemas.microsoft.com/office/drawing/2014/main" id="{32ADE35F-ACCD-19CD-BCA5-87CFE4D24F89}"/>
              </a:ext>
            </a:extLst>
          </p:cNvPr>
          <p:cNvSpPr/>
          <p:nvPr/>
        </p:nvSpPr>
        <p:spPr>
          <a:xfrm>
            <a:off x="4801061" y="4710954"/>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0CB15"/>
            </a:solidFill>
          </a:ln>
        </p:spPr>
        <p:txBody>
          <a:bodyPr rtlCol="0" anchor="ctr"/>
          <a:lstStyle/>
          <a:p>
            <a:pPr algn="ctr"/>
            <a:endParaRPr/>
          </a:p>
        </p:txBody>
      </p:sp>
      <p:sp>
        <p:nvSpPr>
          <p:cNvPr id="15" name="Rounded Rectangle 4">
            <a:extLst>
              <a:ext uri="{FF2B5EF4-FFF2-40B4-BE49-F238E27FC236}">
                <a16:creationId xmlns:a16="http://schemas.microsoft.com/office/drawing/2014/main" id="{38E6D825-605A-8E13-B62E-3064CFA2FF1E}"/>
              </a:ext>
            </a:extLst>
          </p:cNvPr>
          <p:cNvSpPr/>
          <p:nvPr/>
        </p:nvSpPr>
        <p:spPr>
          <a:xfrm>
            <a:off x="4686761" y="4581155"/>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0CB15"/>
            </a:solidFill>
          </a:ln>
        </p:spPr>
        <p:txBody>
          <a:bodyPr rtlCol="0" anchor="ctr"/>
          <a:lstStyle/>
          <a:p>
            <a:pPr algn="ctr"/>
            <a:endParaRPr/>
          </a:p>
        </p:txBody>
      </p:sp>
      <p:sp>
        <p:nvSpPr>
          <p:cNvPr id="24" name="Rounded Rectangle 6">
            <a:extLst>
              <a:ext uri="{FF2B5EF4-FFF2-40B4-BE49-F238E27FC236}">
                <a16:creationId xmlns:a16="http://schemas.microsoft.com/office/drawing/2014/main" id="{09AACA68-BD03-FB2F-54FA-A2BD2FE0FCF6}"/>
              </a:ext>
            </a:extLst>
          </p:cNvPr>
          <p:cNvSpPr/>
          <p:nvPr/>
        </p:nvSpPr>
        <p:spPr>
          <a:xfrm>
            <a:off x="6401261" y="4710954"/>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DE8431"/>
            </a:solidFill>
          </a:ln>
        </p:spPr>
        <p:txBody>
          <a:bodyPr rtlCol="0" anchor="ctr"/>
          <a:lstStyle/>
          <a:p>
            <a:pPr algn="ctr"/>
            <a:endParaRPr/>
          </a:p>
        </p:txBody>
      </p:sp>
      <p:sp>
        <p:nvSpPr>
          <p:cNvPr id="27" name="Rounded Rectangle 8">
            <a:extLst>
              <a:ext uri="{FF2B5EF4-FFF2-40B4-BE49-F238E27FC236}">
                <a16:creationId xmlns:a16="http://schemas.microsoft.com/office/drawing/2014/main" id="{6529D726-02B3-8CEF-0A2F-755CBC78B406}"/>
              </a:ext>
            </a:extLst>
          </p:cNvPr>
          <p:cNvSpPr/>
          <p:nvPr/>
        </p:nvSpPr>
        <p:spPr>
          <a:xfrm>
            <a:off x="6286961" y="4581155"/>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DE8431"/>
            </a:solidFill>
          </a:ln>
        </p:spPr>
        <p:txBody>
          <a:bodyPr rtlCol="0" anchor="ctr"/>
          <a:lstStyle/>
          <a:p>
            <a:pPr algn="ctr"/>
            <a:endParaRPr/>
          </a:p>
        </p:txBody>
      </p:sp>
      <p:sp>
        <p:nvSpPr>
          <p:cNvPr id="31" name="Rounded Rectangle 10">
            <a:extLst>
              <a:ext uri="{FF2B5EF4-FFF2-40B4-BE49-F238E27FC236}">
                <a16:creationId xmlns:a16="http://schemas.microsoft.com/office/drawing/2014/main" id="{DE893380-5021-488B-6D36-4337F306BAD8}"/>
              </a:ext>
            </a:extLst>
          </p:cNvPr>
          <p:cNvSpPr/>
          <p:nvPr/>
        </p:nvSpPr>
        <p:spPr>
          <a:xfrm>
            <a:off x="8001461" y="4710954"/>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E55753"/>
            </a:solidFill>
          </a:ln>
        </p:spPr>
        <p:txBody>
          <a:bodyPr rtlCol="0" anchor="ctr"/>
          <a:lstStyle/>
          <a:p>
            <a:pPr algn="ctr"/>
            <a:endParaRPr/>
          </a:p>
        </p:txBody>
      </p:sp>
      <p:sp>
        <p:nvSpPr>
          <p:cNvPr id="32" name="Rounded Rectangle 12">
            <a:extLst>
              <a:ext uri="{FF2B5EF4-FFF2-40B4-BE49-F238E27FC236}">
                <a16:creationId xmlns:a16="http://schemas.microsoft.com/office/drawing/2014/main" id="{53E76ED4-B493-2BBF-7AE9-8AA72234A872}"/>
              </a:ext>
            </a:extLst>
          </p:cNvPr>
          <p:cNvSpPr/>
          <p:nvPr/>
        </p:nvSpPr>
        <p:spPr>
          <a:xfrm>
            <a:off x="7887161" y="4581155"/>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944839" y="1828649"/>
                </a:moveTo>
                <a:lnTo>
                  <a:pt x="804863" y="1968123"/>
                </a:lnTo>
              </a:path>
            </a:pathLst>
          </a:custGeom>
          <a:noFill/>
          <a:ln w="14287">
            <a:solidFill>
              <a:srgbClr val="E55753"/>
            </a:solidFill>
          </a:ln>
        </p:spPr>
        <p:txBody>
          <a:bodyPr rtlCol="0" anchor="ctr"/>
          <a:lstStyle/>
          <a:p>
            <a:pPr algn="ctr"/>
            <a:endParaRPr/>
          </a:p>
        </p:txBody>
      </p:sp>
      <p:sp>
        <p:nvSpPr>
          <p:cNvPr id="34" name="TextBox 14">
            <a:extLst>
              <a:ext uri="{FF2B5EF4-FFF2-40B4-BE49-F238E27FC236}">
                <a16:creationId xmlns:a16="http://schemas.microsoft.com/office/drawing/2014/main" id="{AEDF4639-0CF4-FF0F-51FC-7AE6F6427EC1}"/>
              </a:ext>
            </a:extLst>
          </p:cNvPr>
          <p:cNvSpPr txBox="1"/>
          <p:nvPr/>
        </p:nvSpPr>
        <p:spPr>
          <a:xfrm>
            <a:off x="5065316" y="6650829"/>
            <a:ext cx="857250" cy="840105"/>
          </a:xfrm>
          <a:prstGeom prst="rect">
            <a:avLst/>
          </a:prstGeom>
          <a:noFill/>
          <a:ln>
            <a:noFill/>
          </a:ln>
        </p:spPr>
        <p:txBody>
          <a:bodyPr wrap="none" lIns="0" tIns="0" rIns="0" bIns="0" anchor="t">
            <a:spAutoFit/>
          </a:bodyPr>
          <a:lstStyle/>
          <a:p>
            <a:pPr algn="ctr"/>
            <a:r>
              <a:rPr sz="1500" b="1">
                <a:solidFill>
                  <a:srgbClr val="E0CB15"/>
                </a:solidFill>
                <a:latin typeface="Roboto"/>
              </a:rPr>
              <a:t>Limiter la
pollution
</a:t>
            </a:r>
            <a:r>
              <a:rPr sz="1500" b="1" err="1">
                <a:solidFill>
                  <a:srgbClr val="E0CB15"/>
                </a:solidFill>
                <a:latin typeface="Roboto"/>
              </a:rPr>
              <a:t>visuelle</a:t>
            </a:r>
            <a:endParaRPr sz="1500" b="1">
              <a:solidFill>
                <a:srgbClr val="E0CB15"/>
              </a:solidFill>
              <a:latin typeface="Roboto"/>
            </a:endParaRPr>
          </a:p>
        </p:txBody>
      </p:sp>
      <p:sp>
        <p:nvSpPr>
          <p:cNvPr id="35" name="TextBox 15">
            <a:extLst>
              <a:ext uri="{FF2B5EF4-FFF2-40B4-BE49-F238E27FC236}">
                <a16:creationId xmlns:a16="http://schemas.microsoft.com/office/drawing/2014/main" id="{A87D3E1C-D02F-9E9F-07C5-DBADFF86D7BF}"/>
              </a:ext>
            </a:extLst>
          </p:cNvPr>
          <p:cNvSpPr txBox="1"/>
          <p:nvPr/>
        </p:nvSpPr>
        <p:spPr>
          <a:xfrm>
            <a:off x="6477002" y="6650829"/>
            <a:ext cx="1214437" cy="560070"/>
          </a:xfrm>
          <a:prstGeom prst="rect">
            <a:avLst/>
          </a:prstGeom>
          <a:noFill/>
          <a:ln>
            <a:noFill/>
          </a:ln>
        </p:spPr>
        <p:txBody>
          <a:bodyPr wrap="none" lIns="0" tIns="0" rIns="0" bIns="0" anchor="t">
            <a:spAutoFit/>
          </a:bodyPr>
          <a:lstStyle/>
          <a:p>
            <a:pPr algn="ctr"/>
            <a:r>
              <a:rPr sz="1500" b="1" err="1">
                <a:solidFill>
                  <a:srgbClr val="DE8431"/>
                </a:solidFill>
                <a:latin typeface="Roboto"/>
              </a:rPr>
              <a:t>Sensibiliser</a:t>
            </a:r>
            <a:r>
              <a:rPr sz="1500" b="1">
                <a:solidFill>
                  <a:srgbClr val="DE8431"/>
                </a:solidFill>
                <a:latin typeface="Roboto"/>
              </a:rPr>
              <a:t> à
la </a:t>
            </a:r>
            <a:r>
              <a:rPr sz="1500" b="1" err="1">
                <a:solidFill>
                  <a:srgbClr val="DE8431"/>
                </a:solidFill>
                <a:latin typeface="Roboto"/>
              </a:rPr>
              <a:t>sobriété</a:t>
            </a:r>
            <a:endParaRPr sz="1500" b="1">
              <a:solidFill>
                <a:srgbClr val="DE8431"/>
              </a:solidFill>
              <a:latin typeface="Roboto"/>
            </a:endParaRPr>
          </a:p>
        </p:txBody>
      </p:sp>
      <p:sp>
        <p:nvSpPr>
          <p:cNvPr id="38" name="TextBox 16">
            <a:extLst>
              <a:ext uri="{FF2B5EF4-FFF2-40B4-BE49-F238E27FC236}">
                <a16:creationId xmlns:a16="http://schemas.microsoft.com/office/drawing/2014/main" id="{523C10FF-0226-085C-851E-DAD6EFBE95F2}"/>
              </a:ext>
            </a:extLst>
          </p:cNvPr>
          <p:cNvSpPr txBox="1"/>
          <p:nvPr/>
        </p:nvSpPr>
        <p:spPr>
          <a:xfrm>
            <a:off x="8098555" y="6650829"/>
            <a:ext cx="1200650" cy="646331"/>
          </a:xfrm>
          <a:prstGeom prst="rect">
            <a:avLst/>
          </a:prstGeom>
          <a:noFill/>
          <a:ln>
            <a:noFill/>
          </a:ln>
        </p:spPr>
        <p:txBody>
          <a:bodyPr wrap="none" lIns="0" tIns="0" rIns="0" bIns="0" anchor="t">
            <a:spAutoFit/>
          </a:bodyPr>
          <a:lstStyle/>
          <a:p>
            <a:pPr algn="ctr"/>
            <a:r>
              <a:rPr sz="1400" b="1" err="1">
                <a:solidFill>
                  <a:srgbClr val="E55753"/>
                </a:solidFill>
                <a:latin typeface="Roboto"/>
              </a:rPr>
              <a:t>Promouvoir</a:t>
            </a:r>
            <a:r>
              <a:rPr sz="1400" b="1">
                <a:solidFill>
                  <a:srgbClr val="E55753"/>
                </a:solidFill>
                <a:latin typeface="Roboto"/>
              </a:rPr>
              <a:t>
des </a:t>
            </a:r>
            <a:r>
              <a:rPr sz="1400" b="1" err="1">
                <a:solidFill>
                  <a:srgbClr val="E55753"/>
                </a:solidFill>
                <a:latin typeface="Roboto"/>
              </a:rPr>
              <a:t>paysages</a:t>
            </a:r>
            <a:r>
              <a:rPr sz="1400" b="1">
                <a:solidFill>
                  <a:srgbClr val="E55753"/>
                </a:solidFill>
                <a:latin typeface="Roboto"/>
              </a:rPr>
              <a:t>
</a:t>
            </a:r>
            <a:r>
              <a:rPr sz="1400" b="1" err="1">
                <a:solidFill>
                  <a:srgbClr val="E55753"/>
                </a:solidFill>
                <a:latin typeface="Roboto"/>
              </a:rPr>
              <a:t>urbains</a:t>
            </a:r>
            <a:r>
              <a:rPr lang="fr-FR" sz="1400" b="1">
                <a:solidFill>
                  <a:srgbClr val="E55753"/>
                </a:solidFill>
                <a:latin typeface="Roboto"/>
              </a:rPr>
              <a:t> sobres</a:t>
            </a:r>
            <a:endParaRPr sz="1400" b="1">
              <a:solidFill>
                <a:srgbClr val="E55753"/>
              </a:solidFill>
              <a:latin typeface="Roboto"/>
            </a:endParaRPr>
          </a:p>
        </p:txBody>
      </p:sp>
      <p:sp>
        <p:nvSpPr>
          <p:cNvPr id="46" name="Rounded Rectangle 20">
            <a:extLst>
              <a:ext uri="{FF2B5EF4-FFF2-40B4-BE49-F238E27FC236}">
                <a16:creationId xmlns:a16="http://schemas.microsoft.com/office/drawing/2014/main" id="{79A410BB-76F8-0669-7A07-B0A462DF923E}"/>
              </a:ext>
            </a:extLst>
          </p:cNvPr>
          <p:cNvSpPr/>
          <p:nvPr/>
        </p:nvSpPr>
        <p:spPr>
          <a:xfrm>
            <a:off x="5158248" y="5058616"/>
            <a:ext cx="657225" cy="657225"/>
          </a:xfrm>
          <a:custGeom>
            <a:avLst/>
            <a:gdLst/>
            <a:ahLst/>
            <a:cxnLst/>
            <a:rect l="0" t="0" r="0" b="0"/>
            <a:pathLst>
              <a:path w="657225" h="657225">
                <a:moveTo>
                  <a:pt x="314325" y="485775"/>
                </a:moveTo>
                <a:cubicBezTo>
                  <a:pt x="314325" y="391085"/>
                  <a:pt x="391085" y="314325"/>
                  <a:pt x="485775" y="314325"/>
                </a:cubicBezTo>
                <a:cubicBezTo>
                  <a:pt x="580464" y="314325"/>
                  <a:pt x="657225" y="391085"/>
                  <a:pt x="657225" y="485775"/>
                </a:cubicBezTo>
                <a:cubicBezTo>
                  <a:pt x="657225" y="580464"/>
                  <a:pt x="580464" y="657225"/>
                  <a:pt x="485775" y="657225"/>
                </a:cubicBezTo>
                <a:cubicBezTo>
                  <a:pt x="391085" y="657225"/>
                  <a:pt x="314325" y="580464"/>
                  <a:pt x="314325" y="485775"/>
                </a:cubicBezTo>
                <a:close/>
                <a:moveTo>
                  <a:pt x="607018" y="364531"/>
                </a:moveTo>
                <a:lnTo>
                  <a:pt x="364559" y="606990"/>
                </a:lnTo>
                <a:moveTo>
                  <a:pt x="200025" y="657225"/>
                </a:moveTo>
                <a:lnTo>
                  <a:pt x="0" y="657225"/>
                </a:lnTo>
                <a:lnTo>
                  <a:pt x="0" y="257175"/>
                </a:lnTo>
                <a:cubicBezTo>
                  <a:pt x="0" y="241393"/>
                  <a:pt x="12793" y="228600"/>
                  <a:pt x="28575" y="228600"/>
                </a:cubicBezTo>
                <a:lnTo>
                  <a:pt x="171450" y="228600"/>
                </a:lnTo>
                <a:cubicBezTo>
                  <a:pt x="187231" y="228600"/>
                  <a:pt x="200025" y="241393"/>
                  <a:pt x="200025" y="257175"/>
                </a:cubicBezTo>
                <a:close/>
                <a:moveTo>
                  <a:pt x="171450" y="228600"/>
                </a:moveTo>
                <a:lnTo>
                  <a:pt x="171450" y="123586"/>
                </a:lnTo>
                <a:cubicBezTo>
                  <a:pt x="171464" y="117918"/>
                  <a:pt x="174827" y="112795"/>
                  <a:pt x="180022" y="110528"/>
                </a:cubicBezTo>
                <a:lnTo>
                  <a:pt x="408622" y="8915"/>
                </a:lnTo>
                <a:cubicBezTo>
                  <a:pt x="413033" y="6990"/>
                  <a:pt x="418117" y="7415"/>
                  <a:pt x="422147" y="10046"/>
                </a:cubicBezTo>
                <a:cubicBezTo>
                  <a:pt x="426178" y="12677"/>
                  <a:pt x="428612" y="17161"/>
                  <a:pt x="428624" y="21974"/>
                </a:cubicBezTo>
                <a:lnTo>
                  <a:pt x="428624" y="257175"/>
                </a:lnTo>
                <a:moveTo>
                  <a:pt x="142875" y="657225"/>
                </a:moveTo>
                <a:lnTo>
                  <a:pt x="142875" y="585787"/>
                </a:lnTo>
                <a:cubicBezTo>
                  <a:pt x="142875" y="577896"/>
                  <a:pt x="136478" y="571500"/>
                  <a:pt x="128587" y="571500"/>
                </a:cubicBezTo>
                <a:lnTo>
                  <a:pt x="71437" y="571500"/>
                </a:lnTo>
                <a:cubicBezTo>
                  <a:pt x="63546" y="571500"/>
                  <a:pt x="57150" y="577896"/>
                  <a:pt x="57150" y="585787"/>
                </a:cubicBezTo>
                <a:lnTo>
                  <a:pt x="57150" y="657225"/>
                </a:lnTo>
                <a:moveTo>
                  <a:pt x="0" y="314325"/>
                </a:moveTo>
                <a:lnTo>
                  <a:pt x="114300" y="314325"/>
                </a:lnTo>
                <a:moveTo>
                  <a:pt x="342900" y="142875"/>
                </a:moveTo>
                <a:lnTo>
                  <a:pt x="428625" y="142875"/>
                </a:lnTo>
                <a:moveTo>
                  <a:pt x="285750" y="200025"/>
                </a:moveTo>
                <a:lnTo>
                  <a:pt x="428625" y="200025"/>
                </a:lnTo>
                <a:moveTo>
                  <a:pt x="57150" y="371475"/>
                </a:moveTo>
                <a:lnTo>
                  <a:pt x="0" y="371475"/>
                </a:lnTo>
                <a:moveTo>
                  <a:pt x="228600" y="88896"/>
                </a:moveTo>
                <a:lnTo>
                  <a:pt x="228600" y="0"/>
                </a:lnTo>
                <a:moveTo>
                  <a:pt x="200025" y="657225"/>
                </a:moveTo>
                <a:lnTo>
                  <a:pt x="314325" y="657225"/>
                </a:lnTo>
              </a:path>
            </a:pathLst>
          </a:custGeom>
          <a:noFill/>
          <a:ln w="14287">
            <a:solidFill>
              <a:srgbClr val="E0CB15"/>
            </a:solidFill>
          </a:ln>
        </p:spPr>
        <p:txBody>
          <a:bodyPr rtlCol="0" anchor="ctr"/>
          <a:lstStyle/>
          <a:p>
            <a:pPr algn="ctr"/>
            <a:endParaRPr/>
          </a:p>
        </p:txBody>
      </p:sp>
      <p:sp>
        <p:nvSpPr>
          <p:cNvPr id="47" name="Rounded Rectangle 21">
            <a:extLst>
              <a:ext uri="{FF2B5EF4-FFF2-40B4-BE49-F238E27FC236}">
                <a16:creationId xmlns:a16="http://schemas.microsoft.com/office/drawing/2014/main" id="{974ECA1E-49AA-F940-77EC-124BDCAC4D8D}"/>
              </a:ext>
            </a:extLst>
          </p:cNvPr>
          <p:cNvSpPr/>
          <p:nvPr/>
        </p:nvSpPr>
        <p:spPr>
          <a:xfrm>
            <a:off x="6774363" y="5058616"/>
            <a:ext cx="626059" cy="657225"/>
          </a:xfrm>
          <a:custGeom>
            <a:avLst/>
            <a:gdLst/>
            <a:ahLst/>
            <a:cxnLst/>
            <a:rect l="0" t="0" r="0" b="0"/>
            <a:pathLst>
              <a:path w="626059" h="657225">
                <a:moveTo>
                  <a:pt x="400108" y="485775"/>
                </a:moveTo>
                <a:lnTo>
                  <a:pt x="400108" y="357187"/>
                </a:lnTo>
                <a:cubicBezTo>
                  <a:pt x="400108" y="317733"/>
                  <a:pt x="432092" y="285750"/>
                  <a:pt x="471545" y="285750"/>
                </a:cubicBezTo>
                <a:cubicBezTo>
                  <a:pt x="510999" y="285750"/>
                  <a:pt x="542983" y="317733"/>
                  <a:pt x="542983" y="357187"/>
                </a:cubicBezTo>
                <a:lnTo>
                  <a:pt x="542983" y="485775"/>
                </a:lnTo>
                <a:moveTo>
                  <a:pt x="625165" y="625506"/>
                </a:moveTo>
                <a:cubicBezTo>
                  <a:pt x="626059" y="633583"/>
                  <a:pt x="623471" y="641658"/>
                  <a:pt x="618050" y="647712"/>
                </a:cubicBezTo>
                <a:cubicBezTo>
                  <a:pt x="612629" y="653766"/>
                  <a:pt x="604887" y="657225"/>
                  <a:pt x="596761" y="657225"/>
                </a:cubicBezTo>
                <a:lnTo>
                  <a:pt x="346301" y="657225"/>
                </a:lnTo>
                <a:cubicBezTo>
                  <a:pt x="338175" y="657225"/>
                  <a:pt x="330433" y="653766"/>
                  <a:pt x="325012" y="647712"/>
                </a:cubicBezTo>
                <a:cubicBezTo>
                  <a:pt x="319591" y="641658"/>
                  <a:pt x="317004" y="633583"/>
                  <a:pt x="317898" y="625506"/>
                </a:cubicBezTo>
                <a:lnTo>
                  <a:pt x="340129" y="425481"/>
                </a:lnTo>
                <a:cubicBezTo>
                  <a:pt x="341731" y="411004"/>
                  <a:pt x="353967" y="400048"/>
                  <a:pt x="368533" y="400050"/>
                </a:cubicBezTo>
                <a:lnTo>
                  <a:pt x="574558" y="400050"/>
                </a:lnTo>
                <a:cubicBezTo>
                  <a:pt x="589113" y="400063"/>
                  <a:pt x="601332" y="411015"/>
                  <a:pt x="602933" y="425481"/>
                </a:cubicBezTo>
                <a:close/>
                <a:moveTo>
                  <a:pt x="142933" y="385762"/>
                </a:moveTo>
                <a:lnTo>
                  <a:pt x="142933" y="300037"/>
                </a:lnTo>
                <a:moveTo>
                  <a:pt x="242945" y="485775"/>
                </a:moveTo>
                <a:lnTo>
                  <a:pt x="214370" y="485775"/>
                </a:lnTo>
                <a:lnTo>
                  <a:pt x="200083" y="657225"/>
                </a:lnTo>
                <a:lnTo>
                  <a:pt x="85783" y="657225"/>
                </a:lnTo>
                <a:lnTo>
                  <a:pt x="71495" y="485775"/>
                </a:lnTo>
                <a:lnTo>
                  <a:pt x="58" y="485775"/>
                </a:lnTo>
                <a:lnTo>
                  <a:pt x="58" y="385762"/>
                </a:lnTo>
                <a:cubicBezTo>
                  <a:pt x="0" y="314158"/>
                  <a:pt x="52953" y="253569"/>
                  <a:pt x="123921" y="244041"/>
                </a:cubicBezTo>
                <a:cubicBezTo>
                  <a:pt x="194888" y="234513"/>
                  <a:pt x="261948" y="278988"/>
                  <a:pt x="280779" y="348072"/>
                </a:cubicBezTo>
                <a:moveTo>
                  <a:pt x="56751" y="49234"/>
                </a:moveTo>
                <a:cubicBezTo>
                  <a:pt x="88034" y="81689"/>
                  <a:pt x="131174" y="100020"/>
                  <a:pt x="176251" y="100012"/>
                </a:cubicBezTo>
                <a:cubicBezTo>
                  <a:pt x="198849" y="100013"/>
                  <a:pt x="221211" y="95414"/>
                  <a:pt x="241974" y="86496"/>
                </a:cubicBezTo>
                <a:moveTo>
                  <a:pt x="142933" y="0"/>
                </a:moveTo>
                <a:cubicBezTo>
                  <a:pt x="198168" y="0"/>
                  <a:pt x="242945" y="44777"/>
                  <a:pt x="242945" y="100012"/>
                </a:cubicBezTo>
                <a:cubicBezTo>
                  <a:pt x="242945" y="155247"/>
                  <a:pt x="198168" y="200025"/>
                  <a:pt x="142933" y="200025"/>
                </a:cubicBezTo>
                <a:cubicBezTo>
                  <a:pt x="87698" y="200025"/>
                  <a:pt x="42920" y="155247"/>
                  <a:pt x="42920" y="100012"/>
                </a:cubicBezTo>
                <a:cubicBezTo>
                  <a:pt x="42920" y="44777"/>
                  <a:pt x="87698" y="0"/>
                  <a:pt x="142933" y="0"/>
                </a:cubicBezTo>
                <a:close/>
              </a:path>
            </a:pathLst>
          </a:custGeom>
          <a:noFill/>
          <a:ln w="14287">
            <a:solidFill>
              <a:srgbClr val="DE8431"/>
            </a:solidFill>
          </a:ln>
        </p:spPr>
        <p:txBody>
          <a:bodyPr rtlCol="0" anchor="ctr"/>
          <a:lstStyle/>
          <a:p>
            <a:pPr algn="ctr"/>
            <a:endParaRPr/>
          </a:p>
        </p:txBody>
      </p:sp>
      <p:sp>
        <p:nvSpPr>
          <p:cNvPr id="48" name="Rounded Rectangle 22">
            <a:extLst>
              <a:ext uri="{FF2B5EF4-FFF2-40B4-BE49-F238E27FC236}">
                <a16:creationId xmlns:a16="http://schemas.microsoft.com/office/drawing/2014/main" id="{8ABAB49F-7A5F-6DCE-3507-9F22C6518F64}"/>
              </a:ext>
            </a:extLst>
          </p:cNvPr>
          <p:cNvSpPr/>
          <p:nvPr/>
        </p:nvSpPr>
        <p:spPr>
          <a:xfrm>
            <a:off x="8358648" y="5058616"/>
            <a:ext cx="661025" cy="657225"/>
          </a:xfrm>
          <a:custGeom>
            <a:avLst/>
            <a:gdLst/>
            <a:ahLst/>
            <a:cxnLst/>
            <a:rect l="0" t="0" r="0" b="0"/>
            <a:pathLst>
              <a:path w="661025" h="657225">
                <a:moveTo>
                  <a:pt x="200025" y="657225"/>
                </a:moveTo>
                <a:lnTo>
                  <a:pt x="200025" y="545211"/>
                </a:lnTo>
                <a:moveTo>
                  <a:pt x="371475" y="545211"/>
                </a:moveTo>
                <a:lnTo>
                  <a:pt x="371475" y="657225"/>
                </a:lnTo>
                <a:moveTo>
                  <a:pt x="428625" y="542925"/>
                </a:moveTo>
                <a:lnTo>
                  <a:pt x="142875" y="542925"/>
                </a:lnTo>
                <a:moveTo>
                  <a:pt x="0" y="657225"/>
                </a:moveTo>
                <a:lnTo>
                  <a:pt x="0" y="171450"/>
                </a:lnTo>
                <a:cubicBezTo>
                  <a:pt x="0" y="155668"/>
                  <a:pt x="12793" y="142875"/>
                  <a:pt x="28575" y="142875"/>
                </a:cubicBezTo>
                <a:lnTo>
                  <a:pt x="257175" y="142875"/>
                </a:lnTo>
                <a:cubicBezTo>
                  <a:pt x="272956" y="142875"/>
                  <a:pt x="285750" y="155668"/>
                  <a:pt x="285750" y="171450"/>
                </a:cubicBezTo>
                <a:lnTo>
                  <a:pt x="285750" y="471487"/>
                </a:lnTo>
                <a:moveTo>
                  <a:pt x="200025" y="142875"/>
                </a:moveTo>
                <a:lnTo>
                  <a:pt x="85725" y="142875"/>
                </a:lnTo>
                <a:lnTo>
                  <a:pt x="85725" y="71437"/>
                </a:lnTo>
                <a:cubicBezTo>
                  <a:pt x="85725" y="63546"/>
                  <a:pt x="92121" y="57150"/>
                  <a:pt x="100012" y="57150"/>
                </a:cubicBezTo>
                <a:lnTo>
                  <a:pt x="185737" y="57150"/>
                </a:lnTo>
                <a:cubicBezTo>
                  <a:pt x="193628" y="57150"/>
                  <a:pt x="200025" y="63546"/>
                  <a:pt x="200025" y="71437"/>
                </a:cubicBezTo>
                <a:close/>
                <a:moveTo>
                  <a:pt x="142875" y="57150"/>
                </a:moveTo>
                <a:lnTo>
                  <a:pt x="142875" y="0"/>
                </a:lnTo>
                <a:moveTo>
                  <a:pt x="228600" y="228600"/>
                </a:moveTo>
                <a:lnTo>
                  <a:pt x="57150" y="228600"/>
                </a:lnTo>
                <a:moveTo>
                  <a:pt x="228600" y="314325"/>
                </a:moveTo>
                <a:lnTo>
                  <a:pt x="57150" y="314325"/>
                </a:lnTo>
                <a:moveTo>
                  <a:pt x="228600" y="400050"/>
                </a:moveTo>
                <a:lnTo>
                  <a:pt x="57150" y="400050"/>
                </a:lnTo>
                <a:moveTo>
                  <a:pt x="0" y="657225"/>
                </a:moveTo>
                <a:lnTo>
                  <a:pt x="628650" y="657225"/>
                </a:lnTo>
                <a:moveTo>
                  <a:pt x="514350" y="314325"/>
                </a:moveTo>
                <a:lnTo>
                  <a:pt x="514350" y="645223"/>
                </a:lnTo>
                <a:moveTo>
                  <a:pt x="571500" y="357187"/>
                </a:moveTo>
                <a:lnTo>
                  <a:pt x="514350" y="400050"/>
                </a:lnTo>
                <a:moveTo>
                  <a:pt x="442912" y="457200"/>
                </a:moveTo>
                <a:lnTo>
                  <a:pt x="421481" y="457200"/>
                </a:lnTo>
                <a:cubicBezTo>
                  <a:pt x="393863" y="457200"/>
                  <a:pt x="371475" y="434811"/>
                  <a:pt x="371475" y="407193"/>
                </a:cubicBezTo>
                <a:cubicBezTo>
                  <a:pt x="371475" y="379576"/>
                  <a:pt x="393863" y="357187"/>
                  <a:pt x="421481" y="357187"/>
                </a:cubicBezTo>
                <a:cubicBezTo>
                  <a:pt x="407761" y="324587"/>
                  <a:pt x="413750" y="287023"/>
                  <a:pt x="436928" y="260306"/>
                </a:cubicBezTo>
                <a:cubicBezTo>
                  <a:pt x="460105" y="233589"/>
                  <a:pt x="496447" y="222357"/>
                  <a:pt x="530658" y="231337"/>
                </a:cubicBezTo>
                <a:cubicBezTo>
                  <a:pt x="564869" y="240318"/>
                  <a:pt x="591008" y="267952"/>
                  <a:pt x="598074" y="302609"/>
                </a:cubicBezTo>
                <a:cubicBezTo>
                  <a:pt x="636204" y="312608"/>
                  <a:pt x="661025" y="349309"/>
                  <a:pt x="656109" y="388420"/>
                </a:cubicBezTo>
                <a:cubicBezTo>
                  <a:pt x="651193" y="427531"/>
                  <a:pt x="618061" y="456948"/>
                  <a:pt x="578643" y="457200"/>
                </a:cubicBezTo>
                <a:lnTo>
                  <a:pt x="571500" y="457200"/>
                </a:lnTo>
                <a:moveTo>
                  <a:pt x="471487" y="400050"/>
                </a:moveTo>
                <a:lnTo>
                  <a:pt x="514350" y="428625"/>
                </a:lnTo>
              </a:path>
            </a:pathLst>
          </a:custGeom>
          <a:noFill/>
          <a:ln w="14287">
            <a:solidFill>
              <a:srgbClr val="E55753"/>
            </a:solidFill>
          </a:ln>
        </p:spPr>
        <p:txBody>
          <a:bodyPr rtlCol="0" anchor="ctr"/>
          <a:lstStyle/>
          <a:p>
            <a:pPr algn="ctr"/>
            <a:endParaRPr/>
          </a:p>
        </p:txBody>
      </p:sp>
      <p:pic>
        <p:nvPicPr>
          <p:cNvPr id="49" name="Graphique 48">
            <a:extLst>
              <a:ext uri="{FF2B5EF4-FFF2-40B4-BE49-F238E27FC236}">
                <a16:creationId xmlns:a16="http://schemas.microsoft.com/office/drawing/2014/main" id="{971E88B1-C968-4A60-A5CD-64CB12696B9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03747" y="1741855"/>
            <a:ext cx="421698" cy="421698"/>
          </a:xfrm>
          <a:prstGeom prst="rect">
            <a:avLst/>
          </a:prstGeom>
        </p:spPr>
      </p:pic>
      <p:sp>
        <p:nvSpPr>
          <p:cNvPr id="7" name="Flèche : bas 31">
            <a:extLst>
              <a:ext uri="{FF2B5EF4-FFF2-40B4-BE49-F238E27FC236}">
                <a16:creationId xmlns:a16="http://schemas.microsoft.com/office/drawing/2014/main" id="{01B70DA3-3870-EC60-6565-53E47425CC4C}"/>
              </a:ext>
            </a:extLst>
          </p:cNvPr>
          <p:cNvSpPr/>
          <p:nvPr/>
        </p:nvSpPr>
        <p:spPr>
          <a:xfrm>
            <a:off x="29684" y="7669642"/>
            <a:ext cx="312108" cy="4663303"/>
          </a:xfrm>
          <a:prstGeom prst="downArrow">
            <a:avLst>
              <a:gd name="adj1" fmla="val 50000"/>
              <a:gd name="adj2"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37C0327-B276-FF1F-A0D9-15237D4F21C4}"/>
              </a:ext>
            </a:extLst>
          </p:cNvPr>
          <p:cNvSpPr txBox="1"/>
          <p:nvPr/>
        </p:nvSpPr>
        <p:spPr>
          <a:xfrm>
            <a:off x="2683" y="12588789"/>
            <a:ext cx="9598517"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4. 4. Limiter voire interdire certaines publicités dans l’espace public</a:t>
            </a:r>
            <a:endParaRPr lang="fr-FR" sz="1000" b="1" i="1">
              <a:latin typeface="Jost Light" pitchFamily="2" charset="0"/>
              <a:ea typeface="Jost Light" pitchFamily="2" charset="0"/>
            </a:endParaRPr>
          </a:p>
        </p:txBody>
      </p:sp>
      <p:sp>
        <p:nvSpPr>
          <p:cNvPr id="20" name="Rectangle : coins arrondis 19">
            <a:extLst>
              <a:ext uri="{FF2B5EF4-FFF2-40B4-BE49-F238E27FC236}">
                <a16:creationId xmlns:a16="http://schemas.microsoft.com/office/drawing/2014/main" id="{1E1E327B-2CDD-4450-E5A1-0E1380E9DD27}"/>
              </a:ext>
            </a:extLst>
          </p:cNvPr>
          <p:cNvSpPr/>
          <p:nvPr/>
        </p:nvSpPr>
        <p:spPr>
          <a:xfrm>
            <a:off x="0" y="7300724"/>
            <a:ext cx="4810358" cy="5122622"/>
          </a:xfrm>
          <a:prstGeom prst="roundRect">
            <a:avLst>
              <a:gd name="adj" fmla="val 4414"/>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defTabSz="914400" eaLnBrk="0" fontAlgn="base" hangingPunct="0">
              <a:lnSpc>
                <a:spcPts val="1900"/>
              </a:lnSpc>
              <a:spcBef>
                <a:spcPct val="0"/>
              </a:spcBef>
              <a:spcAft>
                <a:spcPct val="0"/>
              </a:spcAft>
              <a:buFont typeface="Arial" panose="020B0604020202020204" pitchFamily="34" charset="0"/>
              <a:buChar char="•"/>
            </a:pPr>
            <a:r>
              <a:rPr lang="fr-FR" altLang="fr-FR" sz="1400" b="1">
                <a:solidFill>
                  <a:schemeClr val="tx1"/>
                </a:solidFill>
                <a:latin typeface="Jost"/>
                <a:ea typeface="Jost" pitchFamily="2" charset="0"/>
              </a:rPr>
              <a:t>Renforcer les outils règlementaires</a:t>
            </a:r>
            <a:r>
              <a:rPr lang="fr-FR" altLang="fr-FR" sz="1400">
                <a:solidFill>
                  <a:schemeClr val="tx1"/>
                </a:solidFill>
                <a:latin typeface="Jost"/>
                <a:ea typeface="Jost" pitchFamily="2" charset="0"/>
              </a:rPr>
              <a:t> : généralisation des </a:t>
            </a:r>
            <a:r>
              <a:rPr lang="fr-FR" altLang="fr-FR" sz="1400" b="1">
                <a:solidFill>
                  <a:schemeClr val="tx1"/>
                </a:solidFill>
                <a:latin typeface="Jost"/>
                <a:ea typeface="Jost" pitchFamily="2" charset="0"/>
              </a:rPr>
              <a:t>Règlements Locaux de Publicité Intercommunaux (RPLI)</a:t>
            </a:r>
            <a:r>
              <a:rPr lang="fr-FR" altLang="fr-FR" sz="1400">
                <a:solidFill>
                  <a:schemeClr val="tx1"/>
                </a:solidFill>
                <a:latin typeface="Jost"/>
                <a:ea typeface="Jost" pitchFamily="2" charset="0"/>
              </a:rPr>
              <a:t>, réduction des surfaces de panneaux publicitaires, règlementations strictes sur les façades et vitrines dans les </a:t>
            </a:r>
            <a:r>
              <a:rPr lang="fr-FR" altLang="fr-FR" sz="1400" b="1">
                <a:solidFill>
                  <a:schemeClr val="tx1"/>
                </a:solidFill>
                <a:latin typeface="Jost"/>
                <a:ea typeface="Jost" pitchFamily="2" charset="0"/>
              </a:rPr>
              <a:t>Plans Locaux d'Urbanisme Intercommunaux</a:t>
            </a:r>
            <a:r>
              <a:rPr lang="fr-FR" altLang="fr-FR" sz="1400">
                <a:solidFill>
                  <a:schemeClr val="tx1"/>
                </a:solidFill>
                <a:latin typeface="Jost"/>
                <a:ea typeface="Jost" pitchFamily="2" charset="0"/>
              </a:rPr>
              <a:t> (PLUI) </a:t>
            </a:r>
          </a:p>
          <a:p>
            <a:pPr marL="342900" indent="-342900" algn="just" defTabSz="914400" eaLnBrk="0" fontAlgn="base" hangingPunct="0">
              <a:lnSpc>
                <a:spcPts val="1900"/>
              </a:lnSpc>
              <a:spcBef>
                <a:spcPct val="0"/>
              </a:spcBef>
              <a:spcAft>
                <a:spcPct val="0"/>
              </a:spcAft>
              <a:buFont typeface="+mj-lt"/>
              <a:buAutoNum type="arabicPeriod"/>
            </a:pPr>
            <a:endParaRPr lang="fr-FR" alt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Lever les freins juridiques et politiques</a:t>
            </a:r>
            <a:r>
              <a:rPr lang="fr-FR" sz="1400">
                <a:solidFill>
                  <a:schemeClr val="tx1"/>
                </a:solidFill>
                <a:latin typeface="Jost"/>
                <a:ea typeface="Jost" pitchFamily="2" charset="0"/>
              </a:rPr>
              <a:t> : étendre l'interdiction des publicités pour produits fossiles polluants à toutes les villes sur le modèle de la </a:t>
            </a:r>
            <a:r>
              <a:rPr lang="fr-FR" sz="1400" b="1">
                <a:solidFill>
                  <a:schemeClr val="tx1"/>
                </a:solidFill>
                <a:latin typeface="Jost"/>
                <a:ea typeface="Jost" pitchFamily="2" charset="0"/>
              </a:rPr>
              <a:t>Loi Climat (art. 7)</a:t>
            </a:r>
            <a:r>
              <a:rPr lang="fr-FR" sz="1400">
                <a:solidFill>
                  <a:schemeClr val="tx1"/>
                </a:solidFill>
                <a:latin typeface="Jost"/>
                <a:ea typeface="Jost" pitchFamily="2" charset="0"/>
              </a:rPr>
              <a:t> ou conditionner les autorisations commerciales à l'absence de publicité invasive en s’ appuyant sur le respect des </a:t>
            </a:r>
            <a:r>
              <a:rPr lang="fr-FR" sz="1400" b="1" err="1">
                <a:solidFill>
                  <a:schemeClr val="tx1"/>
                </a:solidFill>
                <a:latin typeface="Jost"/>
                <a:ea typeface="Jost" pitchFamily="2" charset="0"/>
              </a:rPr>
              <a:t>RLPi</a:t>
            </a:r>
            <a:r>
              <a:rPr lang="fr-FR" sz="1400">
                <a:solidFill>
                  <a:schemeClr val="tx1"/>
                </a:solidFill>
                <a:latin typeface="Jost"/>
                <a:ea typeface="Jost" pitchFamily="2" charset="0"/>
              </a:rPr>
              <a:t> et des normes de façades des </a:t>
            </a:r>
            <a:r>
              <a:rPr lang="fr-FR" sz="1400" b="1">
                <a:solidFill>
                  <a:schemeClr val="tx1"/>
                </a:solidFill>
                <a:latin typeface="Jost"/>
                <a:ea typeface="Jost" pitchFamily="2" charset="0"/>
              </a:rPr>
              <a:t>PLUi</a:t>
            </a:r>
          </a:p>
          <a:p>
            <a:pPr marL="342900" indent="-342900" algn="just" defTabSz="914400" eaLnBrk="0" fontAlgn="base" hangingPunct="0">
              <a:lnSpc>
                <a:spcPts val="1900"/>
              </a:lnSpc>
              <a:spcBef>
                <a:spcPct val="0"/>
              </a:spcBef>
              <a:spcAft>
                <a:spcPct val="0"/>
              </a:spcAft>
              <a:buFont typeface="+mj-lt"/>
              <a:buAutoNum type="arabicPeriod"/>
            </a:pPr>
            <a:endParaRPr lang="fr-FR" sz="1400">
              <a:solidFill>
                <a:schemeClr val="tx1"/>
              </a:solidFill>
              <a:latin typeface="Jost" pitchFamily="2" charset="0"/>
              <a:ea typeface="Jost" pitchFamily="2" charset="0"/>
            </a:endParaRPr>
          </a:p>
          <a:p>
            <a:pPr marL="342900" indent="-342900" algn="just" defTabSz="914400" eaLnBrk="0" fontAlgn="base" hangingPunct="0">
              <a:lnSpc>
                <a:spcPts val="1900"/>
              </a:lnSpc>
              <a:spcBef>
                <a:spcPct val="0"/>
              </a:spcBef>
              <a:spcAft>
                <a:spcPct val="0"/>
              </a:spcAft>
              <a:buFont typeface="Arial" panose="020B0604020202020204" pitchFamily="34" charset="0"/>
              <a:buChar char="•"/>
            </a:pPr>
            <a:r>
              <a:rPr lang="fr-FR" sz="1400" b="1">
                <a:solidFill>
                  <a:schemeClr val="tx1"/>
                </a:solidFill>
                <a:latin typeface="Jost"/>
                <a:ea typeface="Jost" pitchFamily="2" charset="0"/>
              </a:rPr>
              <a:t>Encadrer la publicité par des critères environnementaux</a:t>
            </a:r>
            <a:r>
              <a:rPr lang="fr-FR" sz="1400">
                <a:solidFill>
                  <a:schemeClr val="tx1"/>
                </a:solidFill>
                <a:latin typeface="Jost"/>
                <a:ea typeface="Jost" pitchFamily="2" charset="0"/>
              </a:rPr>
              <a:t> : ratio de publicités  responsables dans l’espace public (modèle du </a:t>
            </a:r>
            <a:r>
              <a:rPr lang="fr-FR" sz="1400" b="1">
                <a:solidFill>
                  <a:schemeClr val="tx1"/>
                </a:solidFill>
                <a:latin typeface="Jost"/>
                <a:ea typeface="Jost" pitchFamily="2" charset="0"/>
              </a:rPr>
              <a:t>quota radio)</a:t>
            </a:r>
            <a:r>
              <a:rPr lang="fr-FR" sz="1400">
                <a:solidFill>
                  <a:schemeClr val="tx1"/>
                </a:solidFill>
                <a:latin typeface="Jost"/>
                <a:ea typeface="Jost" pitchFamily="2" charset="0"/>
              </a:rPr>
              <a:t>; mentions pour les produits non durables (cf. loi Evin)</a:t>
            </a:r>
          </a:p>
        </p:txBody>
      </p:sp>
      <p:sp>
        <p:nvSpPr>
          <p:cNvPr id="19" name="ZoneTexte 18">
            <a:extLst>
              <a:ext uri="{FF2B5EF4-FFF2-40B4-BE49-F238E27FC236}">
                <a16:creationId xmlns:a16="http://schemas.microsoft.com/office/drawing/2014/main" id="{6685A65E-E641-810C-0E77-556EE25E0177}"/>
              </a:ext>
            </a:extLst>
          </p:cNvPr>
          <p:cNvSpPr txBox="1"/>
          <p:nvPr/>
        </p:nvSpPr>
        <p:spPr>
          <a:xfrm>
            <a:off x="298340" y="213469"/>
            <a:ext cx="4885694" cy="1323439"/>
          </a:xfrm>
          <a:prstGeom prst="rect">
            <a:avLst/>
          </a:prstGeom>
          <a:noFill/>
        </p:spPr>
        <p:txBody>
          <a:bodyPr wrap="square" lIns="91440" tIns="45720" rIns="91440" bIns="45720" anchor="t">
            <a:spAutoFit/>
          </a:bodyPr>
          <a:lstStyle/>
          <a:p>
            <a:r>
              <a:rPr lang="fr-FR" sz="1600">
                <a:solidFill>
                  <a:srgbClr val="156082"/>
                </a:solidFill>
                <a:latin typeface="Jost SemiBold"/>
                <a:ea typeface="Jost SemiBold" pitchFamily="2" charset="0"/>
              </a:rPr>
              <a:t>Changer de regard sur l’urbani</a:t>
            </a:r>
            <a:r>
              <a:rPr lang="fr-FR" sz="1600">
                <a:solidFill>
                  <a:schemeClr val="tx2">
                    <a:lumMod val="75000"/>
                    <a:lumOff val="25000"/>
                  </a:schemeClr>
                </a:solidFill>
                <a:latin typeface="Jost SemiBold"/>
                <a:ea typeface="Jost SemiBold" pitchFamily="2" charset="0"/>
              </a:rPr>
              <a:t>sme commercial – </a:t>
            </a:r>
            <a:r>
              <a:rPr lang="fr-FR" sz="1600" b="1">
                <a:solidFill>
                  <a:schemeClr val="tx2">
                    <a:lumMod val="75000"/>
                    <a:lumOff val="25000"/>
                  </a:schemeClr>
                </a:solidFill>
                <a:latin typeface="Jost"/>
                <a:ea typeface="Jost" pitchFamily="2" charset="0"/>
              </a:rPr>
              <a:t>expérimentation urbaine</a:t>
            </a:r>
          </a:p>
          <a:p>
            <a:r>
              <a:rPr lang="fr-FR" sz="2400" b="1">
                <a:solidFill>
                  <a:schemeClr val="tx2">
                    <a:lumMod val="75000"/>
                    <a:lumOff val="25000"/>
                  </a:schemeClr>
                </a:solidFill>
                <a:latin typeface="Jost"/>
                <a:ea typeface="Jost" pitchFamily="2" charset="0"/>
              </a:rPr>
              <a:t>4. </a:t>
            </a:r>
            <a:r>
              <a:rPr lang="fr-FR" sz="2400" b="1">
                <a:solidFill>
                  <a:schemeClr val="tx2">
                    <a:lumMod val="75000"/>
                    <a:lumOff val="25000"/>
                  </a:schemeClr>
                </a:solidFill>
                <a:latin typeface="Jost Light"/>
                <a:ea typeface="Jost Light" pitchFamily="2" charset="0"/>
              </a:rPr>
              <a:t>4. Adapter publicités et enseignes dans l’espace public</a:t>
            </a:r>
            <a:endParaRPr lang="fr-FR" sz="1600" b="1">
              <a:solidFill>
                <a:schemeClr val="tx2">
                  <a:lumMod val="75000"/>
                  <a:lumOff val="25000"/>
                </a:schemeClr>
              </a:solidFill>
              <a:latin typeface="Jost Light"/>
              <a:ea typeface="Jost" pitchFamily="2" charset="0"/>
            </a:endParaRPr>
          </a:p>
        </p:txBody>
      </p:sp>
      <p:pic>
        <p:nvPicPr>
          <p:cNvPr id="4" name="Graphique 27">
            <a:extLst>
              <a:ext uri="{FF2B5EF4-FFF2-40B4-BE49-F238E27FC236}">
                <a16:creationId xmlns:a16="http://schemas.microsoft.com/office/drawing/2014/main" id="{5A73371B-D22D-2FEA-34A3-99769EA3189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99392" y="7027534"/>
            <a:ext cx="412682" cy="405973"/>
          </a:xfrm>
          <a:prstGeom prst="rect">
            <a:avLst/>
          </a:prstGeom>
        </p:spPr>
      </p:pic>
      <p:grpSp>
        <p:nvGrpSpPr>
          <p:cNvPr id="45" name="Group 44">
            <a:extLst>
              <a:ext uri="{FF2B5EF4-FFF2-40B4-BE49-F238E27FC236}">
                <a16:creationId xmlns:a16="http://schemas.microsoft.com/office/drawing/2014/main" id="{04D05862-7F76-8AAD-1650-25078B45B645}"/>
              </a:ext>
            </a:extLst>
          </p:cNvPr>
          <p:cNvGrpSpPr/>
          <p:nvPr/>
        </p:nvGrpSpPr>
        <p:grpSpPr>
          <a:xfrm>
            <a:off x="5484330" y="2613325"/>
            <a:ext cx="3655188" cy="719050"/>
            <a:chOff x="5484330" y="2613325"/>
            <a:chExt cx="3655188" cy="719050"/>
          </a:xfrm>
        </p:grpSpPr>
        <p:sp>
          <p:nvSpPr>
            <p:cNvPr id="16" name="Rectangle : coins arrondis 17">
              <a:extLst>
                <a:ext uri="{FF2B5EF4-FFF2-40B4-BE49-F238E27FC236}">
                  <a16:creationId xmlns:a16="http://schemas.microsoft.com/office/drawing/2014/main" id="{0D6A5AE1-CAA8-6645-62A7-483A748B5218}"/>
                </a:ext>
              </a:extLst>
            </p:cNvPr>
            <p:cNvSpPr/>
            <p:nvPr/>
          </p:nvSpPr>
          <p:spPr>
            <a:xfrm>
              <a:off x="5484330" y="3062805"/>
              <a:ext cx="3655188" cy="269570"/>
            </a:xfrm>
            <a:prstGeom prst="roundRect">
              <a:avLst>
                <a:gd name="adj" fmla="val 50000"/>
              </a:avLst>
            </a:prstGeom>
            <a:solidFill>
              <a:srgbClr val="3ECF8B"/>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fr-FR" sz="1400" i="1" u="sng">
                  <a:solidFill>
                    <a:schemeClr val="bg1"/>
                  </a:solidFill>
                  <a:latin typeface="Jost"/>
                  <a:ea typeface="Jost" pitchFamily="2" charset="0"/>
                </a:rPr>
                <a:t>Facilité de mise en œuvre</a:t>
              </a:r>
            </a:p>
          </p:txBody>
        </p:sp>
        <p:sp>
          <p:nvSpPr>
            <p:cNvPr id="23" name="Star: 5 Points 22">
              <a:extLst>
                <a:ext uri="{FF2B5EF4-FFF2-40B4-BE49-F238E27FC236}">
                  <a16:creationId xmlns:a16="http://schemas.microsoft.com/office/drawing/2014/main" id="{B2356196-BA61-9ECA-E9DB-B08B24ACCAA4}"/>
                </a:ext>
              </a:extLst>
            </p:cNvPr>
            <p:cNvSpPr/>
            <p:nvPr/>
          </p:nvSpPr>
          <p:spPr>
            <a:xfrm>
              <a:off x="6094938"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Star: 5 Points 28">
              <a:extLst>
                <a:ext uri="{FF2B5EF4-FFF2-40B4-BE49-F238E27FC236}">
                  <a16:creationId xmlns:a16="http://schemas.microsoft.com/office/drawing/2014/main" id="{FC554895-9767-5ABB-5969-C39EA551FF64}"/>
                </a:ext>
              </a:extLst>
            </p:cNvPr>
            <p:cNvSpPr/>
            <p:nvPr/>
          </p:nvSpPr>
          <p:spPr>
            <a:xfrm>
              <a:off x="6536083"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Star: 5 Points 29">
              <a:extLst>
                <a:ext uri="{FF2B5EF4-FFF2-40B4-BE49-F238E27FC236}">
                  <a16:creationId xmlns:a16="http://schemas.microsoft.com/office/drawing/2014/main" id="{8D98B18F-B100-47BE-A72F-5CB01F1ADBFC}"/>
                </a:ext>
              </a:extLst>
            </p:cNvPr>
            <p:cNvSpPr/>
            <p:nvPr/>
          </p:nvSpPr>
          <p:spPr>
            <a:xfrm>
              <a:off x="6977229"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Star: 5 Points 41">
              <a:extLst>
                <a:ext uri="{FF2B5EF4-FFF2-40B4-BE49-F238E27FC236}">
                  <a16:creationId xmlns:a16="http://schemas.microsoft.com/office/drawing/2014/main" id="{0867C76F-8BE6-B2CF-B0D2-7C248EC0F6B2}"/>
                </a:ext>
              </a:extLst>
            </p:cNvPr>
            <p:cNvSpPr/>
            <p:nvPr/>
          </p:nvSpPr>
          <p:spPr>
            <a:xfrm>
              <a:off x="7418374" y="2613325"/>
              <a:ext cx="357516" cy="323969"/>
            </a:xfrm>
            <a:prstGeom prst="star5">
              <a:avLst/>
            </a:prstGeom>
            <a:solidFill>
              <a:srgbClr val="3ECF8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Star: 5 Points 43">
              <a:extLst>
                <a:ext uri="{FF2B5EF4-FFF2-40B4-BE49-F238E27FC236}">
                  <a16:creationId xmlns:a16="http://schemas.microsoft.com/office/drawing/2014/main" id="{A22C17BA-7FA2-6F2D-A98A-3A67D624F50D}"/>
                </a:ext>
              </a:extLst>
            </p:cNvPr>
            <p:cNvSpPr/>
            <p:nvPr/>
          </p:nvSpPr>
          <p:spPr>
            <a:xfrm>
              <a:off x="7859520" y="2613325"/>
              <a:ext cx="357516" cy="323969"/>
            </a:xfrm>
            <a:prstGeom prst="star5">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8306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75987-D74B-07C7-83FE-D61C9288FAAE}"/>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A3AEB502-B164-3DDD-FDF6-4963F052F761}"/>
              </a:ext>
            </a:extLst>
          </p:cNvPr>
          <p:cNvSpPr txBox="1"/>
          <p:nvPr/>
        </p:nvSpPr>
        <p:spPr>
          <a:xfrm>
            <a:off x="5330269" y="7740505"/>
            <a:ext cx="3249682" cy="369332"/>
          </a:xfrm>
          <a:prstGeom prst="rect">
            <a:avLst/>
          </a:prstGeom>
          <a:noFill/>
        </p:spPr>
        <p:txBody>
          <a:bodyPr wrap="square">
            <a:spAutoFit/>
          </a:bodyPr>
          <a:lstStyle/>
          <a:p>
            <a:pPr>
              <a:buNone/>
            </a:pPr>
            <a:r>
              <a:rPr lang="fr-FR" b="1">
                <a:latin typeface="Jost" pitchFamily="2" charset="0"/>
                <a:ea typeface="Jost" pitchFamily="2" charset="0"/>
              </a:rPr>
              <a:t>Sources, ressources, outils</a:t>
            </a:r>
          </a:p>
        </p:txBody>
      </p:sp>
      <p:grpSp>
        <p:nvGrpSpPr>
          <p:cNvPr id="18" name="Groupe 17">
            <a:extLst>
              <a:ext uri="{FF2B5EF4-FFF2-40B4-BE49-F238E27FC236}">
                <a16:creationId xmlns:a16="http://schemas.microsoft.com/office/drawing/2014/main" id="{C4B083AF-8053-541D-45BF-02CEFB7AC6DC}"/>
              </a:ext>
            </a:extLst>
          </p:cNvPr>
          <p:cNvGrpSpPr/>
          <p:nvPr/>
        </p:nvGrpSpPr>
        <p:grpSpPr>
          <a:xfrm>
            <a:off x="344851" y="3959073"/>
            <a:ext cx="5320709" cy="4093359"/>
            <a:chOff x="344851" y="3959073"/>
            <a:chExt cx="5320709" cy="4093359"/>
          </a:xfrm>
        </p:grpSpPr>
        <p:pic>
          <p:nvPicPr>
            <p:cNvPr id="19" name="Image 18">
              <a:extLst>
                <a:ext uri="{FF2B5EF4-FFF2-40B4-BE49-F238E27FC236}">
                  <a16:creationId xmlns:a16="http://schemas.microsoft.com/office/drawing/2014/main" id="{81EC7F9E-AFBF-2146-F618-9F98818FD9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4851" y="3959073"/>
              <a:ext cx="5320709" cy="4093359"/>
            </a:xfrm>
            <a:prstGeom prst="rect">
              <a:avLst/>
            </a:prstGeom>
          </p:spPr>
        </p:pic>
        <p:sp>
          <p:nvSpPr>
            <p:cNvPr id="20" name="ZoneTexte 19">
              <a:extLst>
                <a:ext uri="{FF2B5EF4-FFF2-40B4-BE49-F238E27FC236}">
                  <a16:creationId xmlns:a16="http://schemas.microsoft.com/office/drawing/2014/main" id="{DB70628C-E45E-E3EB-1D0B-45AF11CD430E}"/>
                </a:ext>
              </a:extLst>
            </p:cNvPr>
            <p:cNvSpPr txBox="1"/>
            <p:nvPr/>
          </p:nvSpPr>
          <p:spPr>
            <a:xfrm>
              <a:off x="1578466" y="4717888"/>
              <a:ext cx="1118695" cy="307777"/>
            </a:xfrm>
            <a:prstGeom prst="rect">
              <a:avLst/>
            </a:prstGeom>
            <a:noFill/>
          </p:spPr>
          <p:txBody>
            <a:bodyPr wrap="square">
              <a:spAutoFit/>
            </a:bodyPr>
            <a:lstStyle/>
            <a:p>
              <a:pPr algn="ctr"/>
              <a:r>
                <a:rPr lang="fr-FR" sz="1200">
                  <a:solidFill>
                    <a:schemeClr val="accent2"/>
                  </a:solidFill>
                  <a:latin typeface="Jost Medium" pitchFamily="2" charset="0"/>
                  <a:ea typeface="Jost Medium" pitchFamily="2" charset="0"/>
                </a:rPr>
                <a:t>Redirection</a:t>
              </a:r>
              <a:r>
                <a:rPr lang="fr-FR" sz="1400">
                  <a:latin typeface="Jost Medium" pitchFamily="2" charset="0"/>
                  <a:ea typeface="Jost Medium" pitchFamily="2" charset="0"/>
                </a:rPr>
                <a:t> </a:t>
              </a:r>
            </a:p>
          </p:txBody>
        </p:sp>
        <p:sp>
          <p:nvSpPr>
            <p:cNvPr id="21" name="ZoneTexte 20">
              <a:extLst>
                <a:ext uri="{FF2B5EF4-FFF2-40B4-BE49-F238E27FC236}">
                  <a16:creationId xmlns:a16="http://schemas.microsoft.com/office/drawing/2014/main" id="{5BC1D075-752C-53F5-5F83-6FD44E6F9F5D}"/>
                </a:ext>
              </a:extLst>
            </p:cNvPr>
            <p:cNvSpPr txBox="1"/>
            <p:nvPr/>
          </p:nvSpPr>
          <p:spPr>
            <a:xfrm>
              <a:off x="1389923" y="5362916"/>
              <a:ext cx="1535112" cy="461665"/>
            </a:xfrm>
            <a:prstGeom prst="rect">
              <a:avLst/>
            </a:prstGeom>
            <a:noFill/>
          </p:spPr>
          <p:txBody>
            <a:bodyPr wrap="square">
              <a:spAutoFit/>
            </a:bodyPr>
            <a:lstStyle/>
            <a:p>
              <a:pPr algn="ctr"/>
              <a:r>
                <a:rPr lang="fr-FR" sz="1200">
                  <a:solidFill>
                    <a:schemeClr val="bg2">
                      <a:lumMod val="50000"/>
                    </a:schemeClr>
                  </a:solidFill>
                  <a:latin typeface="Jost SemiBold" pitchFamily="2" charset="0"/>
                  <a:ea typeface="Jost SemiBold" pitchFamily="2" charset="0"/>
                </a:rPr>
                <a:t>Résilience du territoire</a:t>
              </a:r>
            </a:p>
          </p:txBody>
        </p:sp>
        <p:sp>
          <p:nvSpPr>
            <p:cNvPr id="22" name="ZoneTexte 21">
              <a:extLst>
                <a:ext uri="{FF2B5EF4-FFF2-40B4-BE49-F238E27FC236}">
                  <a16:creationId xmlns:a16="http://schemas.microsoft.com/office/drawing/2014/main" id="{EBC3811C-392A-5876-4C77-533240A29ABA}"/>
                </a:ext>
              </a:extLst>
            </p:cNvPr>
            <p:cNvSpPr txBox="1"/>
            <p:nvPr/>
          </p:nvSpPr>
          <p:spPr>
            <a:xfrm>
              <a:off x="1556161" y="6202844"/>
              <a:ext cx="1163307" cy="461665"/>
            </a:xfrm>
            <a:prstGeom prst="rect">
              <a:avLst/>
            </a:prstGeom>
            <a:noFill/>
          </p:spPr>
          <p:txBody>
            <a:bodyPr wrap="square">
              <a:spAutoFit/>
            </a:bodyPr>
            <a:lstStyle/>
            <a:p>
              <a:pPr algn="ctr"/>
              <a:r>
                <a:rPr lang="fr-FR" sz="1200">
                  <a:solidFill>
                    <a:schemeClr val="tx2">
                      <a:lumMod val="90000"/>
                      <a:lumOff val="10000"/>
                    </a:schemeClr>
                  </a:solidFill>
                  <a:latin typeface="Jost SemiBold" pitchFamily="2" charset="0"/>
                  <a:ea typeface="Jost SemiBold" pitchFamily="2" charset="0"/>
                </a:rPr>
                <a:t>Bien-être des usagers </a:t>
              </a:r>
            </a:p>
          </p:txBody>
        </p:sp>
        <p:sp>
          <p:nvSpPr>
            <p:cNvPr id="23" name="ZoneTexte 22">
              <a:extLst>
                <a:ext uri="{FF2B5EF4-FFF2-40B4-BE49-F238E27FC236}">
                  <a16:creationId xmlns:a16="http://schemas.microsoft.com/office/drawing/2014/main" id="{535A8035-D141-5DC7-741E-CB740F3C908E}"/>
                </a:ext>
              </a:extLst>
            </p:cNvPr>
            <p:cNvSpPr txBox="1"/>
            <p:nvPr/>
          </p:nvSpPr>
          <p:spPr>
            <a:xfrm>
              <a:off x="1421673" y="7110573"/>
              <a:ext cx="1471612" cy="461665"/>
            </a:xfrm>
            <a:prstGeom prst="rect">
              <a:avLst/>
            </a:prstGeom>
            <a:noFill/>
          </p:spPr>
          <p:txBody>
            <a:bodyPr wrap="square">
              <a:spAutoFit/>
            </a:bodyPr>
            <a:lstStyle/>
            <a:p>
              <a:pPr algn="ctr"/>
              <a:r>
                <a:rPr lang="fr-FR" sz="1200">
                  <a:solidFill>
                    <a:schemeClr val="accent6">
                      <a:lumMod val="75000"/>
                    </a:schemeClr>
                  </a:solidFill>
                  <a:latin typeface="Jost SemiBold" pitchFamily="2" charset="0"/>
                  <a:ea typeface="Jost SemiBold" pitchFamily="2" charset="0"/>
                </a:rPr>
                <a:t>Attractivité économique </a:t>
              </a:r>
            </a:p>
          </p:txBody>
        </p:sp>
      </p:grpSp>
      <p:sp>
        <p:nvSpPr>
          <p:cNvPr id="11" name="Rectangle : coins arrondis 10">
            <a:extLst>
              <a:ext uri="{FF2B5EF4-FFF2-40B4-BE49-F238E27FC236}">
                <a16:creationId xmlns:a16="http://schemas.microsoft.com/office/drawing/2014/main" id="{105DC51D-212D-94A6-DBFF-7C310ACF93F7}"/>
              </a:ext>
            </a:extLst>
          </p:cNvPr>
          <p:cNvSpPr/>
          <p:nvPr/>
        </p:nvSpPr>
        <p:spPr>
          <a:xfrm>
            <a:off x="136988" y="9074502"/>
            <a:ext cx="4500562" cy="3310830"/>
          </a:xfrm>
          <a:prstGeom prst="roundRect">
            <a:avLst>
              <a:gd name="adj" fmla="val 4414"/>
            </a:avLst>
          </a:prstGeom>
          <a:solidFill>
            <a:schemeClr val="bg1">
              <a:lumMod val="9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285750" indent="-285750" algn="just">
              <a:buFont typeface="Arial" panose="020B0604020202020204" pitchFamily="34" charset="0"/>
              <a:buChar char="•"/>
            </a:pPr>
            <a:r>
              <a:rPr lang="fr-FR">
                <a:solidFill>
                  <a:schemeClr val="tx1"/>
                </a:solidFill>
                <a:latin typeface="Jost"/>
                <a:ea typeface="Jost" pitchFamily="2" charset="0"/>
              </a:rPr>
              <a:t>Ministère de la Transition Ecologique et Etat</a:t>
            </a:r>
          </a:p>
          <a:p>
            <a:pPr marL="285750" indent="-285750" algn="just">
              <a:buFont typeface="Arial" panose="020B0604020202020204" pitchFamily="34" charset="0"/>
              <a:buChar char="•"/>
            </a:pPr>
            <a:r>
              <a:rPr lang="fr-FR">
                <a:solidFill>
                  <a:schemeClr val="tx1"/>
                </a:solidFill>
                <a:latin typeface="Jost"/>
                <a:ea typeface="Jost" pitchFamily="2" charset="0"/>
              </a:rPr>
              <a:t>ADEME</a:t>
            </a:r>
          </a:p>
          <a:p>
            <a:pPr marL="285750" indent="-285750" algn="just">
              <a:buFont typeface="Arial" panose="020B0604020202020204" pitchFamily="34" charset="0"/>
              <a:buChar char="•"/>
            </a:pPr>
            <a:r>
              <a:rPr lang="fr-FR">
                <a:solidFill>
                  <a:schemeClr val="tx1"/>
                </a:solidFill>
                <a:latin typeface="Jost"/>
                <a:ea typeface="Jost" pitchFamily="2" charset="0"/>
              </a:rPr>
              <a:t>DGCCRF</a:t>
            </a:r>
          </a:p>
          <a:p>
            <a:pPr marL="285750" indent="-285750" algn="just">
              <a:buFont typeface="Arial" panose="020B0604020202020204" pitchFamily="34" charset="0"/>
              <a:buChar char="•"/>
            </a:pPr>
            <a:r>
              <a:rPr lang="fr-FR">
                <a:solidFill>
                  <a:schemeClr val="tx1"/>
                </a:solidFill>
                <a:latin typeface="Jost"/>
                <a:ea typeface="Jost" pitchFamily="2" charset="0"/>
              </a:rPr>
              <a:t>Collectivités locales</a:t>
            </a:r>
          </a:p>
          <a:p>
            <a:pPr marL="285750" indent="-285750" algn="just">
              <a:buFont typeface="Arial" panose="020B0604020202020204" pitchFamily="34" charset="0"/>
              <a:buChar char="•"/>
            </a:pPr>
            <a:r>
              <a:rPr lang="fr-FR">
                <a:solidFill>
                  <a:schemeClr val="tx1"/>
                </a:solidFill>
                <a:latin typeface="Jost"/>
                <a:ea typeface="Jost" pitchFamily="2" charset="0"/>
              </a:rPr>
              <a:t>Grande Distribution et commerces</a:t>
            </a:r>
          </a:p>
          <a:p>
            <a:pPr marL="285750" indent="-285750" algn="just">
              <a:buFont typeface="Arial" panose="020B0604020202020204" pitchFamily="34" charset="0"/>
              <a:buChar char="•"/>
            </a:pPr>
            <a:r>
              <a:rPr lang="fr-FR">
                <a:solidFill>
                  <a:schemeClr val="tx1"/>
                </a:solidFill>
                <a:latin typeface="Jost"/>
                <a:ea typeface="Jost" pitchFamily="2" charset="0"/>
              </a:rPr>
              <a:t>RAC</a:t>
            </a:r>
          </a:p>
          <a:p>
            <a:pPr marL="285750" indent="-285750" algn="just">
              <a:buFont typeface="Arial" panose="020B0604020202020204" pitchFamily="34" charset="0"/>
              <a:buChar char="•"/>
            </a:pPr>
            <a:r>
              <a:rPr lang="fr-FR">
                <a:solidFill>
                  <a:schemeClr val="tx1"/>
                </a:solidFill>
                <a:latin typeface="Jost"/>
                <a:ea typeface="Jost" pitchFamily="2" charset="0"/>
              </a:rPr>
              <a:t>CRESS</a:t>
            </a:r>
          </a:p>
          <a:p>
            <a:pPr marL="285750" indent="-285750" algn="just">
              <a:buFont typeface="Arial" panose="020B0604020202020204" pitchFamily="34" charset="0"/>
              <a:buChar char="•"/>
            </a:pPr>
            <a:r>
              <a:rPr lang="fr-FR">
                <a:solidFill>
                  <a:schemeClr val="tx1"/>
                </a:solidFill>
                <a:latin typeface="Jost"/>
                <a:ea typeface="Jost" pitchFamily="2" charset="0"/>
              </a:rPr>
              <a:t>Ecosystème de la publicité : </a:t>
            </a:r>
            <a:r>
              <a:rPr lang="fr-FR">
                <a:solidFill>
                  <a:schemeClr val="tx1"/>
                </a:solidFill>
                <a:latin typeface="Jost"/>
                <a:ea typeface="+mn-lt"/>
                <a:cs typeface="+mn-lt"/>
              </a:rPr>
              <a:t>régies, </a:t>
            </a:r>
            <a:r>
              <a:rPr lang="fr-FR">
                <a:solidFill>
                  <a:schemeClr val="tx1"/>
                </a:solidFill>
                <a:ea typeface="+mn-lt"/>
                <a:cs typeface="+mn-lt"/>
              </a:rPr>
              <a:t>agences locales de publicités, fournisseurs de panneaux/écrans</a:t>
            </a:r>
            <a:endParaRPr lang="fr-FR">
              <a:solidFill>
                <a:schemeClr val="tx1"/>
              </a:solidFill>
              <a:latin typeface="Jost"/>
              <a:ea typeface="Jost" pitchFamily="2" charset="0"/>
            </a:endParaRPr>
          </a:p>
          <a:p>
            <a:pPr marL="285750" indent="-285750" algn="just">
              <a:buFont typeface="Arial" panose="020B0604020202020204" pitchFamily="34" charset="0"/>
              <a:buChar char="•"/>
            </a:pPr>
            <a:r>
              <a:rPr lang="fr-FR">
                <a:solidFill>
                  <a:schemeClr val="tx1"/>
                </a:solidFill>
                <a:latin typeface="Jost"/>
                <a:ea typeface="Jost" pitchFamily="2" charset="0"/>
              </a:rPr>
              <a:t>Associations de consommateurs</a:t>
            </a:r>
          </a:p>
        </p:txBody>
      </p:sp>
      <p:sp>
        <p:nvSpPr>
          <p:cNvPr id="12" name="ZoneTexte 11">
            <a:extLst>
              <a:ext uri="{FF2B5EF4-FFF2-40B4-BE49-F238E27FC236}">
                <a16:creationId xmlns:a16="http://schemas.microsoft.com/office/drawing/2014/main" id="{ED933433-64A6-F70D-15CD-BB8A066EFD8E}"/>
              </a:ext>
            </a:extLst>
          </p:cNvPr>
          <p:cNvSpPr txBox="1"/>
          <p:nvPr/>
        </p:nvSpPr>
        <p:spPr>
          <a:xfrm>
            <a:off x="4800600" y="8225734"/>
            <a:ext cx="4500564" cy="4307659"/>
          </a:xfrm>
          <a:prstGeom prst="roundRect">
            <a:avLst/>
          </a:prstGeom>
          <a:no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285750" indent="-285750" algn="just">
              <a:buFont typeface="Courier New" panose="02070309020205020404" pitchFamily="49" charset="0"/>
              <a:buChar char="o"/>
              <a:defRPr>
                <a:solidFill>
                  <a:schemeClr val="tx1"/>
                </a:solidFill>
                <a:latin typeface="Jost" pitchFamily="2" charset="0"/>
                <a:ea typeface="Jost"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a:latin typeface="Jost"/>
                <a:hlinkClick r:id="rId4">
                  <a:extLst>
                    <a:ext uri="{A12FA001-AC4F-418D-AE19-62706E023703}">
                      <ahyp:hlinkClr xmlns:ahyp="http://schemas.microsoft.com/office/drawing/2018/hyperlinkcolor" val="tx"/>
                    </a:ext>
                  </a:extLst>
                </a:hlinkClick>
              </a:rPr>
              <a:t>Charte des devantures</a:t>
            </a:r>
            <a:r>
              <a:rPr lang="fr-FR">
                <a:latin typeface="Jost"/>
              </a:rPr>
              <a:t>, </a:t>
            </a:r>
            <a:r>
              <a:rPr lang="fr-FR" sz="1200" i="1">
                <a:latin typeface="Jost"/>
              </a:rPr>
              <a:t>Guide esthétique pour façades commerciales harmonieuses locales.</a:t>
            </a:r>
            <a:r>
              <a:rPr lang="fr-FR">
                <a:latin typeface="Jost"/>
              </a:rPr>
              <a:t> (CAUE 76)</a:t>
            </a:r>
          </a:p>
          <a:p>
            <a:endParaRPr lang="fr-FR">
              <a:latin typeface="Jost"/>
            </a:endParaRPr>
          </a:p>
          <a:p>
            <a:endParaRPr lang="fr-FR">
              <a:latin typeface="Jost"/>
            </a:endParaRPr>
          </a:p>
          <a:p>
            <a:r>
              <a:rPr lang="fr-FR" b="1">
                <a:latin typeface="Jost"/>
                <a:hlinkClick r:id="rId5">
                  <a:extLst>
                    <a:ext uri="{A12FA001-AC4F-418D-AE19-62706E023703}">
                      <ahyp:hlinkClr xmlns:ahyp="http://schemas.microsoft.com/office/drawing/2018/hyperlinkcolor" val="tx"/>
                    </a:ext>
                  </a:extLst>
                </a:hlinkClick>
              </a:rPr>
              <a:t>Campagne de publicité Ô’Bocal </a:t>
            </a:r>
            <a:r>
              <a:rPr lang="fr-FR" sz="1200" i="1">
                <a:latin typeface="Jost"/>
              </a:rPr>
              <a:t>Promotion locale du vrac et zéro déchet.–</a:t>
            </a:r>
            <a:r>
              <a:rPr lang="fr-FR">
                <a:latin typeface="Jost"/>
              </a:rPr>
              <a:t> (Nantes)</a:t>
            </a:r>
          </a:p>
          <a:p>
            <a:endParaRPr lang="fr-FR">
              <a:latin typeface="Jost"/>
            </a:endParaRPr>
          </a:p>
          <a:p>
            <a:endParaRPr lang="fr-FR">
              <a:latin typeface="Jost"/>
            </a:endParaRPr>
          </a:p>
          <a:p>
            <a:r>
              <a:rPr lang="fr-FR" b="1" err="1">
                <a:latin typeface="Jost"/>
              </a:rPr>
              <a:t>RLPi</a:t>
            </a:r>
            <a:r>
              <a:rPr lang="fr-FR">
                <a:latin typeface="Jost"/>
              </a:rPr>
              <a:t> et </a:t>
            </a:r>
            <a:r>
              <a:rPr lang="fr-FR" b="1">
                <a:latin typeface="Jost"/>
              </a:rPr>
              <a:t>PLUi </a:t>
            </a:r>
            <a:r>
              <a:rPr lang="fr-FR" sz="1200" i="1">
                <a:latin typeface="Jost"/>
              </a:rPr>
              <a:t>Règlements d’urbanisme encadrant publicité et aménagement</a:t>
            </a:r>
          </a:p>
        </p:txBody>
      </p:sp>
      <p:pic>
        <p:nvPicPr>
          <p:cNvPr id="40" name="Image 39" descr="Une image contenant noir, obscurité&#10;&#10;Description générée automatiquement">
            <a:extLst>
              <a:ext uri="{FF2B5EF4-FFF2-40B4-BE49-F238E27FC236}">
                <a16:creationId xmlns:a16="http://schemas.microsoft.com/office/drawing/2014/main" id="{16205A44-B2C4-23D6-AEBD-2D6596A9B0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9916" y="460376"/>
            <a:ext cx="720223" cy="531160"/>
          </a:xfrm>
          <a:prstGeom prst="rect">
            <a:avLst/>
          </a:prstGeom>
          <a:noFill/>
          <a:ln cap="flat">
            <a:noFill/>
          </a:ln>
        </p:spPr>
      </p:pic>
      <p:pic>
        <p:nvPicPr>
          <p:cNvPr id="41" name="Image 40">
            <a:extLst>
              <a:ext uri="{FF2B5EF4-FFF2-40B4-BE49-F238E27FC236}">
                <a16:creationId xmlns:a16="http://schemas.microsoft.com/office/drawing/2014/main" id="{9C7F2DDD-15DD-5F99-9923-CF77582F916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134380" y="462749"/>
            <a:ext cx="1214935" cy="537375"/>
          </a:xfrm>
          <a:prstGeom prst="rect">
            <a:avLst/>
          </a:prstGeom>
        </p:spPr>
      </p:pic>
      <p:sp>
        <p:nvSpPr>
          <p:cNvPr id="42" name="Rectangle 41">
            <a:extLst>
              <a:ext uri="{FF2B5EF4-FFF2-40B4-BE49-F238E27FC236}">
                <a16:creationId xmlns:a16="http://schemas.microsoft.com/office/drawing/2014/main" id="{367D67A7-C769-8257-7760-A3252D11384D}"/>
              </a:ext>
            </a:extLst>
          </p:cNvPr>
          <p:cNvSpPr/>
          <p:nvPr/>
        </p:nvSpPr>
        <p:spPr>
          <a:xfrm>
            <a:off x="79796" y="1517828"/>
            <a:ext cx="4376734" cy="1253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600" b="1">
              <a:solidFill>
                <a:schemeClr val="tx2">
                  <a:lumMod val="75000"/>
                  <a:lumOff val="25000"/>
                </a:schemeClr>
              </a:solidFill>
              <a:latin typeface="Jost" pitchFamily="2" charset="0"/>
              <a:ea typeface="Jost" pitchFamily="2" charset="0"/>
            </a:endParaRPr>
          </a:p>
        </p:txBody>
      </p:sp>
      <p:pic>
        <p:nvPicPr>
          <p:cNvPr id="48" name="Image 47" descr="Une image contenant Graphique, Police, graphisme, capture d’écran&#10;&#10;Le contenu généré par l’IA peut être incorrect.">
            <a:extLst>
              <a:ext uri="{FF2B5EF4-FFF2-40B4-BE49-F238E27FC236}">
                <a16:creationId xmlns:a16="http://schemas.microsoft.com/office/drawing/2014/main" id="{C60CF0C9-FC4A-AA32-F5B0-F5FB91975C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659" y="421076"/>
            <a:ext cx="851202" cy="579049"/>
          </a:xfrm>
          <a:prstGeom prst="rect">
            <a:avLst/>
          </a:prstGeom>
        </p:spPr>
      </p:pic>
      <p:sp>
        <p:nvSpPr>
          <p:cNvPr id="1034" name="TextBox 14">
            <a:extLst>
              <a:ext uri="{FF2B5EF4-FFF2-40B4-BE49-F238E27FC236}">
                <a16:creationId xmlns:a16="http://schemas.microsoft.com/office/drawing/2014/main" id="{6EB95F61-5D23-4963-254D-B9ACA7976A47}"/>
              </a:ext>
            </a:extLst>
          </p:cNvPr>
          <p:cNvSpPr txBox="1"/>
          <p:nvPr/>
        </p:nvSpPr>
        <p:spPr>
          <a:xfrm>
            <a:off x="4664799" y="5128206"/>
            <a:ext cx="4630390" cy="476726"/>
          </a:xfrm>
          <a:prstGeom prst="roundRect">
            <a:avLst/>
          </a:prstGeom>
          <a:noFill/>
          <a:ln w="28575">
            <a:solidFill>
              <a:schemeClr val="bg2">
                <a:lumMod val="75000"/>
              </a:schemeClr>
            </a:solidFill>
          </a:ln>
        </p:spPr>
        <p:txBody>
          <a:bodyPr wrap="square" lIns="0" tIns="0" rIns="0" bIns="0" anchor="t">
            <a:spAutoFit/>
          </a:bodyPr>
          <a:lstStyle>
            <a:defPPr>
              <a:defRPr lang="en-US"/>
            </a:defPPr>
            <a:lvl1pPr>
              <a:defRPr sz="1400" b="0" i="1">
                <a:solidFill>
                  <a:srgbClr val="484848"/>
                </a:solidFill>
                <a:latin typeface="Jost" pitchFamily="2" charset="0"/>
                <a:ea typeface="Jost" pitchFamily="2" charset="0"/>
              </a:defRPr>
            </a:lvl1pPr>
          </a:lstStyle>
          <a:p>
            <a:r>
              <a:rPr lang="fr-FR"/>
              <a:t>Une ville fondée sur la proximité </a:t>
            </a:r>
            <a:r>
              <a:rPr lang="fr-FR" b="1"/>
              <a:t>limitant les incitations à la surconsommation</a:t>
            </a:r>
            <a:endParaRPr b="1"/>
          </a:p>
        </p:txBody>
      </p:sp>
      <p:sp>
        <p:nvSpPr>
          <p:cNvPr id="1036" name="TextBox 17">
            <a:extLst>
              <a:ext uri="{FF2B5EF4-FFF2-40B4-BE49-F238E27FC236}">
                <a16:creationId xmlns:a16="http://schemas.microsoft.com/office/drawing/2014/main" id="{852FAB87-2390-B706-1B0D-DA1459FFBA69}"/>
              </a:ext>
            </a:extLst>
          </p:cNvPr>
          <p:cNvSpPr txBox="1"/>
          <p:nvPr/>
        </p:nvSpPr>
        <p:spPr>
          <a:xfrm>
            <a:off x="4660230" y="6655970"/>
            <a:ext cx="4630390" cy="476726"/>
          </a:xfrm>
          <a:prstGeom prst="roundRect">
            <a:avLst/>
          </a:prstGeom>
          <a:noFill/>
          <a:ln w="28575">
            <a:solidFill>
              <a:srgbClr val="3ECF8B"/>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r>
              <a:rPr lang="fr-FR"/>
              <a:t>Améliore la qualité de vie en favorisant une </a:t>
            </a:r>
            <a:r>
              <a:rPr lang="fr-FR" b="1"/>
              <a:t>meilleure image de la ville</a:t>
            </a:r>
            <a:r>
              <a:rPr lang="fr-FR"/>
              <a:t> valorisant les actions de proximité </a:t>
            </a:r>
            <a:endParaRPr/>
          </a:p>
        </p:txBody>
      </p:sp>
      <p:sp>
        <p:nvSpPr>
          <p:cNvPr id="2" name="TextBox 14">
            <a:extLst>
              <a:ext uri="{FF2B5EF4-FFF2-40B4-BE49-F238E27FC236}">
                <a16:creationId xmlns:a16="http://schemas.microsoft.com/office/drawing/2014/main" id="{023D29D8-4209-022D-9991-12F5292605CD}"/>
              </a:ext>
            </a:extLst>
          </p:cNvPr>
          <p:cNvSpPr txBox="1"/>
          <p:nvPr/>
        </p:nvSpPr>
        <p:spPr>
          <a:xfrm>
            <a:off x="4656137" y="4358071"/>
            <a:ext cx="4645025" cy="476726"/>
          </a:xfrm>
          <a:prstGeom prst="roundRect">
            <a:avLst/>
          </a:prstGeom>
          <a:noFill/>
          <a:ln w="28575">
            <a:solidFill>
              <a:schemeClr val="accent2">
                <a:lumMod val="60000"/>
                <a:lumOff val="40000"/>
              </a:schemeClr>
            </a:solidFill>
          </a:ln>
        </p:spPr>
        <p:txBody>
          <a:bodyPr wrap="square" lIns="0" tIns="0" rIns="0" bIns="0" anchor="ctr">
            <a:spAutoFit/>
          </a:bodyPr>
          <a:lstStyle>
            <a:defPPr>
              <a:defRPr lang="en-US"/>
            </a:defPPr>
            <a:lvl1pPr>
              <a:defRPr sz="1400" i="1">
                <a:solidFill>
                  <a:srgbClr val="484848"/>
                </a:solidFill>
                <a:latin typeface="Jost" pitchFamily="2" charset="0"/>
                <a:ea typeface="Jost" pitchFamily="2" charset="0"/>
              </a:defRPr>
            </a:lvl1pPr>
          </a:lstStyle>
          <a:p>
            <a:r>
              <a:rPr lang="fr-FR"/>
              <a:t>Réorientation des pratiques consommatoires </a:t>
            </a:r>
            <a:r>
              <a:rPr lang="fr-FR" b="1"/>
              <a:t>vers des pratiques plus sobres </a:t>
            </a:r>
          </a:p>
        </p:txBody>
      </p:sp>
      <p:sp>
        <p:nvSpPr>
          <p:cNvPr id="3" name="TextBox 17">
            <a:extLst>
              <a:ext uri="{FF2B5EF4-FFF2-40B4-BE49-F238E27FC236}">
                <a16:creationId xmlns:a16="http://schemas.microsoft.com/office/drawing/2014/main" id="{575FC44E-874D-0444-D494-1B2ACD8FA4FA}"/>
              </a:ext>
            </a:extLst>
          </p:cNvPr>
          <p:cNvSpPr txBox="1"/>
          <p:nvPr/>
        </p:nvSpPr>
        <p:spPr>
          <a:xfrm>
            <a:off x="4697754" y="5600262"/>
            <a:ext cx="4592867" cy="715089"/>
          </a:xfrm>
          <a:prstGeom prst="roundRect">
            <a:avLst/>
          </a:prstGeom>
          <a:noFill/>
          <a:ln w="28575">
            <a:solidFill>
              <a:schemeClr val="tx2">
                <a:lumMod val="50000"/>
                <a:lumOff val="50000"/>
              </a:schemeClr>
            </a:solidFill>
          </a:ln>
        </p:spPr>
        <p:txBody>
          <a:bodyPr wrap="square" lIns="0" tIns="0" rIns="0" bIns="0" anchor="t">
            <a:spAutoFit/>
          </a:bodyPr>
          <a:lstStyle>
            <a:defPPr>
              <a:defRPr lang="en-US"/>
            </a:defPPr>
            <a:lvl1pPr>
              <a:defRPr sz="1400" i="1">
                <a:solidFill>
                  <a:srgbClr val="484848"/>
                </a:solidFill>
                <a:latin typeface="Jost" pitchFamily="2" charset="0"/>
                <a:ea typeface="Jost" pitchFamily="2" charset="0"/>
              </a:defRPr>
            </a:lvl1pPr>
          </a:lstStyle>
          <a:p>
            <a:r>
              <a:rPr lang="fr-FR">
                <a:latin typeface="Jost"/>
              </a:rPr>
              <a:t>Réduction de la pollution visuelle et lumineuse et </a:t>
            </a:r>
            <a:r>
              <a:rPr lang="fr-FR" b="1">
                <a:latin typeface="Jost"/>
              </a:rPr>
              <a:t>fin des sollicitations publicitaires</a:t>
            </a:r>
            <a:r>
              <a:rPr lang="fr-FR">
                <a:latin typeface="Jost"/>
              </a:rPr>
              <a:t> intempestives</a:t>
            </a:r>
          </a:p>
          <a:p>
            <a:r>
              <a:rPr lang="fr-FR">
                <a:latin typeface="Jost"/>
              </a:rPr>
              <a:t>Valorisation du patrimoine</a:t>
            </a:r>
            <a:endParaRPr lang="fr-FR"/>
          </a:p>
        </p:txBody>
      </p:sp>
      <p:sp>
        <p:nvSpPr>
          <p:cNvPr id="8" name="ZoneTexte 7">
            <a:extLst>
              <a:ext uri="{FF2B5EF4-FFF2-40B4-BE49-F238E27FC236}">
                <a16:creationId xmlns:a16="http://schemas.microsoft.com/office/drawing/2014/main" id="{21A4C64C-4D8C-488C-CA91-56C2E05975A8}"/>
              </a:ext>
            </a:extLst>
          </p:cNvPr>
          <p:cNvSpPr txBox="1"/>
          <p:nvPr/>
        </p:nvSpPr>
        <p:spPr>
          <a:xfrm>
            <a:off x="858207" y="8692813"/>
            <a:ext cx="2099171" cy="369332"/>
          </a:xfrm>
          <a:prstGeom prst="rect">
            <a:avLst/>
          </a:prstGeom>
          <a:noFill/>
        </p:spPr>
        <p:txBody>
          <a:bodyPr wrap="square">
            <a:spAutoFit/>
          </a:bodyPr>
          <a:lstStyle/>
          <a:p>
            <a:r>
              <a:rPr lang="fr-FR" b="1">
                <a:solidFill>
                  <a:schemeClr val="tx1"/>
                </a:solidFill>
                <a:latin typeface="Jost" pitchFamily="2" charset="0"/>
                <a:ea typeface="Jost" pitchFamily="2" charset="0"/>
              </a:rPr>
              <a:t>Partenaires clefs</a:t>
            </a:r>
            <a:endParaRPr lang="fr-FR"/>
          </a:p>
        </p:txBody>
      </p:sp>
      <p:sp>
        <p:nvSpPr>
          <p:cNvPr id="10" name="ZoneTexte 9">
            <a:extLst>
              <a:ext uri="{FF2B5EF4-FFF2-40B4-BE49-F238E27FC236}">
                <a16:creationId xmlns:a16="http://schemas.microsoft.com/office/drawing/2014/main" id="{90FA5BB0-4792-0445-81F4-B38BEBF47E2F}"/>
              </a:ext>
            </a:extLst>
          </p:cNvPr>
          <p:cNvSpPr txBox="1"/>
          <p:nvPr/>
        </p:nvSpPr>
        <p:spPr>
          <a:xfrm>
            <a:off x="5275702" y="3633735"/>
            <a:ext cx="2889251" cy="369332"/>
          </a:xfrm>
          <a:prstGeom prst="rect">
            <a:avLst/>
          </a:prstGeom>
          <a:noFill/>
        </p:spPr>
        <p:txBody>
          <a:bodyPr wrap="square">
            <a:spAutoFit/>
          </a:bodyPr>
          <a:lstStyle/>
          <a:p>
            <a:r>
              <a:rPr lang="fr-FR" b="1">
                <a:solidFill>
                  <a:schemeClr val="tx1"/>
                </a:solidFill>
                <a:latin typeface="Jost" pitchFamily="2" charset="0"/>
                <a:ea typeface="Jost" pitchFamily="2" charset="0"/>
              </a:rPr>
              <a:t>Retombées territoriales</a:t>
            </a:r>
            <a:endParaRPr lang="fr-FR" sz="1200" b="1">
              <a:solidFill>
                <a:schemeClr val="tx1"/>
              </a:solidFill>
              <a:latin typeface="Arial" panose="020B0604020202020204" pitchFamily="34" charset="0"/>
              <a:ea typeface="Jost" pitchFamily="2" charset="0"/>
              <a:cs typeface="Arial" panose="020B0604020202020204" pitchFamily="34" charset="0"/>
            </a:endParaRPr>
          </a:p>
        </p:txBody>
      </p:sp>
      <p:pic>
        <p:nvPicPr>
          <p:cNvPr id="13" name="Graphique 12">
            <a:extLst>
              <a:ext uri="{FF2B5EF4-FFF2-40B4-BE49-F238E27FC236}">
                <a16:creationId xmlns:a16="http://schemas.microsoft.com/office/drawing/2014/main" id="{F7E31D85-1EAA-3B1B-FE61-E46398F137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3675" y="8637059"/>
            <a:ext cx="466583" cy="466583"/>
          </a:xfrm>
          <a:prstGeom prst="rect">
            <a:avLst/>
          </a:prstGeom>
        </p:spPr>
      </p:pic>
      <p:pic>
        <p:nvPicPr>
          <p:cNvPr id="17" name="Graphique 16">
            <a:extLst>
              <a:ext uri="{FF2B5EF4-FFF2-40B4-BE49-F238E27FC236}">
                <a16:creationId xmlns:a16="http://schemas.microsoft.com/office/drawing/2014/main" id="{2C407ED6-8D26-7B79-159F-32F148143A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6489" y="3622826"/>
            <a:ext cx="359213" cy="359213"/>
          </a:xfrm>
          <a:prstGeom prst="rect">
            <a:avLst/>
          </a:prstGeom>
        </p:spPr>
      </p:pic>
      <p:sp>
        <p:nvSpPr>
          <p:cNvPr id="31" name="ZoneTexte 30">
            <a:extLst>
              <a:ext uri="{FF2B5EF4-FFF2-40B4-BE49-F238E27FC236}">
                <a16:creationId xmlns:a16="http://schemas.microsoft.com/office/drawing/2014/main" id="{939C1D39-0ACB-840F-ED8E-6DBB402E1131}"/>
              </a:ext>
            </a:extLst>
          </p:cNvPr>
          <p:cNvSpPr txBox="1"/>
          <p:nvPr/>
        </p:nvSpPr>
        <p:spPr>
          <a:xfrm>
            <a:off x="2683" y="12529979"/>
            <a:ext cx="9598517" cy="246221"/>
          </a:xfrm>
          <a:prstGeom prst="rect">
            <a:avLst/>
          </a:prstGeom>
          <a:noFill/>
        </p:spPr>
        <p:txBody>
          <a:bodyPr wrap="square">
            <a:spAutoFit/>
          </a:bodyPr>
          <a:lstStyle/>
          <a:p>
            <a:pPr algn="ctr"/>
            <a:r>
              <a:rPr lang="fr-FR" sz="1000" i="1">
                <a:solidFill>
                  <a:srgbClr val="156082"/>
                </a:solidFill>
                <a:latin typeface="Jost Light" pitchFamily="2" charset="0"/>
                <a:ea typeface="Jost Light" pitchFamily="2" charset="0"/>
              </a:rPr>
              <a:t>Changer de regard sur l’urbani</a:t>
            </a:r>
            <a:r>
              <a:rPr lang="fr-FR" sz="1000" i="1">
                <a:solidFill>
                  <a:schemeClr val="tx2">
                    <a:lumMod val="75000"/>
                    <a:lumOff val="25000"/>
                  </a:schemeClr>
                </a:solidFill>
                <a:latin typeface="Jost Light" pitchFamily="2" charset="0"/>
                <a:ea typeface="Jost Light" pitchFamily="2" charset="0"/>
              </a:rPr>
              <a:t>sme commercial – </a:t>
            </a:r>
            <a:r>
              <a:rPr lang="fr-FR" sz="1000" b="1" i="1">
                <a:solidFill>
                  <a:schemeClr val="tx2">
                    <a:lumMod val="75000"/>
                    <a:lumOff val="25000"/>
                  </a:schemeClr>
                </a:solidFill>
                <a:latin typeface="Jost Light" pitchFamily="2" charset="0"/>
                <a:ea typeface="Jost Light" pitchFamily="2" charset="0"/>
              </a:rPr>
              <a:t>expérimentation urbaine : 4. 4. Limiter voire interdire certaines publicités dans l’espace public</a:t>
            </a:r>
            <a:endParaRPr lang="fr-FR" sz="1000" b="1" i="1">
              <a:latin typeface="Jost Light" pitchFamily="2" charset="0"/>
              <a:ea typeface="Jost Light" pitchFamily="2" charset="0"/>
            </a:endParaRPr>
          </a:p>
        </p:txBody>
      </p:sp>
      <p:sp>
        <p:nvSpPr>
          <p:cNvPr id="32" name="ZoneTexte 31">
            <a:extLst>
              <a:ext uri="{FF2B5EF4-FFF2-40B4-BE49-F238E27FC236}">
                <a16:creationId xmlns:a16="http://schemas.microsoft.com/office/drawing/2014/main" id="{BD85C97A-0C7E-6F1F-F944-EC7E9D636B70}"/>
              </a:ext>
            </a:extLst>
          </p:cNvPr>
          <p:cNvSpPr txBox="1"/>
          <p:nvPr/>
        </p:nvSpPr>
        <p:spPr>
          <a:xfrm>
            <a:off x="298340" y="213469"/>
            <a:ext cx="4885694" cy="1323439"/>
          </a:xfrm>
          <a:prstGeom prst="rect">
            <a:avLst/>
          </a:prstGeom>
          <a:noFill/>
        </p:spPr>
        <p:txBody>
          <a:bodyPr wrap="square">
            <a:spAutoFit/>
          </a:bodyPr>
          <a:lstStyle/>
          <a:p>
            <a:r>
              <a:rPr lang="fr-FR" sz="1600">
                <a:solidFill>
                  <a:srgbClr val="156082"/>
                </a:solidFill>
                <a:latin typeface="Jost SemiBold" pitchFamily="2" charset="0"/>
                <a:ea typeface="Jost SemiBold" pitchFamily="2" charset="0"/>
              </a:rPr>
              <a:t>Changer de regard sur l’urbani</a:t>
            </a:r>
            <a:r>
              <a:rPr lang="fr-FR" sz="1600">
                <a:solidFill>
                  <a:schemeClr val="tx2">
                    <a:lumMod val="75000"/>
                    <a:lumOff val="25000"/>
                  </a:schemeClr>
                </a:solidFill>
                <a:latin typeface="Jost SemiBold" pitchFamily="2" charset="0"/>
                <a:ea typeface="Jost SemiBold" pitchFamily="2" charset="0"/>
              </a:rPr>
              <a:t>sme commercial – </a:t>
            </a:r>
            <a:r>
              <a:rPr lang="fr-FR" sz="1600" b="1">
                <a:solidFill>
                  <a:schemeClr val="tx2">
                    <a:lumMod val="75000"/>
                    <a:lumOff val="25000"/>
                  </a:schemeClr>
                </a:solidFill>
                <a:latin typeface="Jost" pitchFamily="2" charset="0"/>
                <a:ea typeface="Jost" pitchFamily="2" charset="0"/>
              </a:rPr>
              <a:t>expérimentation urbaine</a:t>
            </a:r>
          </a:p>
          <a:p>
            <a:r>
              <a:rPr lang="fr-FR" sz="2400" b="1">
                <a:solidFill>
                  <a:schemeClr val="tx2">
                    <a:lumMod val="75000"/>
                    <a:lumOff val="25000"/>
                  </a:schemeClr>
                </a:solidFill>
                <a:latin typeface="Jost" pitchFamily="2" charset="0"/>
                <a:ea typeface="Jost" pitchFamily="2" charset="0"/>
              </a:rPr>
              <a:t>4. </a:t>
            </a:r>
            <a:r>
              <a:rPr lang="fr-FR" sz="2400" b="1">
                <a:solidFill>
                  <a:schemeClr val="tx2">
                    <a:lumMod val="75000"/>
                    <a:lumOff val="25000"/>
                  </a:schemeClr>
                </a:solidFill>
                <a:latin typeface="Jost Light" pitchFamily="2" charset="0"/>
                <a:ea typeface="Jost Light" pitchFamily="2" charset="0"/>
              </a:rPr>
              <a:t>4. </a:t>
            </a:r>
            <a:r>
              <a:rPr lang="fr-FR" sz="2400" b="1">
                <a:solidFill>
                  <a:schemeClr val="tx2">
                    <a:lumMod val="75000"/>
                    <a:lumOff val="25000"/>
                  </a:schemeClr>
                </a:solidFill>
                <a:latin typeface="Jost Light"/>
                <a:ea typeface="Jost Light" pitchFamily="2" charset="0"/>
              </a:rPr>
              <a:t>Adapter publicités et enseignes dans l’espace public</a:t>
            </a:r>
            <a:endParaRPr lang="fr-FR" sz="1600" b="1">
              <a:latin typeface="Jost" pitchFamily="2" charset="0"/>
              <a:ea typeface="Jost" pitchFamily="2" charset="0"/>
            </a:endParaRPr>
          </a:p>
        </p:txBody>
      </p:sp>
      <p:pic>
        <p:nvPicPr>
          <p:cNvPr id="5" name="Graphic 4">
            <a:extLst>
              <a:ext uri="{FF2B5EF4-FFF2-40B4-BE49-F238E27FC236}">
                <a16:creationId xmlns:a16="http://schemas.microsoft.com/office/drawing/2014/main" id="{A7D4D19F-FA48-6C6D-0ADB-26EAC653EC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94927" y="7603465"/>
            <a:ext cx="452887" cy="446179"/>
          </a:xfrm>
          <a:prstGeom prst="rect">
            <a:avLst/>
          </a:prstGeom>
        </p:spPr>
      </p:pic>
    </p:spTree>
    <p:extLst>
      <p:ext uri="{BB962C8B-B14F-4D97-AF65-F5344CB8AC3E}">
        <p14:creationId xmlns:p14="http://schemas.microsoft.com/office/powerpoint/2010/main" val="25517136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4979</Words>
  <Application>Microsoft Office PowerPoint</Application>
  <PresentationFormat>A3 (297 x 420 mm)</PresentationFormat>
  <Paragraphs>650</Paragraphs>
  <Slides>19</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Aptos</vt:lpstr>
      <vt:lpstr>Aptos Display</vt:lpstr>
      <vt:lpstr>Arial</vt:lpstr>
      <vt:lpstr>Arial,Sans-Serif</vt:lpstr>
      <vt:lpstr>Jost</vt:lpstr>
      <vt:lpstr>Jost Light</vt:lpstr>
      <vt:lpstr>Jost Medium</vt:lpstr>
      <vt:lpstr>Jost SemiBold</vt:lpstr>
      <vt:lpstr>Roboto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Charrier</dc:creator>
  <cp:lastModifiedBy>CANAL David</cp:lastModifiedBy>
  <cp:revision>4</cp:revision>
  <dcterms:created xsi:type="dcterms:W3CDTF">2025-05-14T09:02:15Z</dcterms:created>
  <dcterms:modified xsi:type="dcterms:W3CDTF">2025-07-29T10:18:52Z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ce3bfb-fff1-481a-835b-0a342757958d_Enabled">
    <vt:lpwstr>true</vt:lpwstr>
  </property>
  <property fmtid="{D5CDD505-2E9C-101B-9397-08002B2CF9AE}" pid="3" name="MSIP_Label_98ce3bfb-fff1-481a-835b-0a342757958d_SetDate">
    <vt:lpwstr>2025-07-21T13:37:11Z</vt:lpwstr>
  </property>
  <property fmtid="{D5CDD505-2E9C-101B-9397-08002B2CF9AE}" pid="4" name="MSIP_Label_98ce3bfb-fff1-481a-835b-0a342757958d_Method">
    <vt:lpwstr>Standard</vt:lpwstr>
  </property>
  <property fmtid="{D5CDD505-2E9C-101B-9397-08002B2CF9AE}" pid="5" name="MSIP_Label_98ce3bfb-fff1-481a-835b-0a342757958d_Name">
    <vt:lpwstr>C0 - Public</vt:lpwstr>
  </property>
  <property fmtid="{D5CDD505-2E9C-101B-9397-08002B2CF9AE}" pid="6" name="MSIP_Label_98ce3bfb-fff1-481a-835b-0a342757958d_SiteId">
    <vt:lpwstr>cb6c2492-4a85-4b15-85a1-ed94d47e5849</vt:lpwstr>
  </property>
  <property fmtid="{D5CDD505-2E9C-101B-9397-08002B2CF9AE}" pid="7" name="MSIP_Label_98ce3bfb-fff1-481a-835b-0a342757958d_ActionId">
    <vt:lpwstr>1bd9429b-8a4b-423d-a47f-ca114525c2e6</vt:lpwstr>
  </property>
  <property fmtid="{D5CDD505-2E9C-101B-9397-08002B2CF9AE}" pid="8" name="MSIP_Label_98ce3bfb-fff1-481a-835b-0a342757958d_ContentBits">
    <vt:lpwstr>0</vt:lpwstr>
  </property>
  <property fmtid="{D5CDD505-2E9C-101B-9397-08002B2CF9AE}" pid="9" name="MSIP_Label_98ce3bfb-fff1-481a-835b-0a342757958d_Tag">
    <vt:lpwstr>10, 3, 0, 1</vt:lpwstr>
  </property>
</Properties>
</file>